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85" r:id="rId2"/>
    <p:sldId id="284" r:id="rId3"/>
    <p:sldId id="257" r:id="rId4"/>
    <p:sldId id="264" r:id="rId5"/>
    <p:sldId id="266" r:id="rId6"/>
    <p:sldId id="267" r:id="rId7"/>
    <p:sldId id="258" r:id="rId8"/>
    <p:sldId id="265" r:id="rId9"/>
    <p:sldId id="260" r:id="rId10"/>
    <p:sldId id="262" r:id="rId11"/>
    <p:sldId id="269" r:id="rId12"/>
    <p:sldId id="271" r:id="rId13"/>
    <p:sldId id="274" r:id="rId14"/>
    <p:sldId id="275" r:id="rId15"/>
    <p:sldId id="278" r:id="rId16"/>
    <p:sldId id="279" r:id="rId17"/>
    <p:sldId id="276" r:id="rId18"/>
    <p:sldId id="272" r:id="rId19"/>
    <p:sldId id="273" r:id="rId20"/>
    <p:sldId id="277" r:id="rId21"/>
    <p:sldId id="280" r:id="rId22"/>
    <p:sldId id="281" r:id="rId23"/>
    <p:sldId id="282" r:id="rId24"/>
    <p:sldId id="261" r:id="rId25"/>
    <p:sldId id="263" r:id="rId26"/>
    <p:sldId id="268" r:id="rId27"/>
    <p:sldId id="270" r:id="rId28"/>
    <p:sldId id="283" r:id="rId2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156A74-24F4-4749-AADE-68D697800F76}" v="1251" dt="2021-08-30T21:11:48.939"/>
    <p1510:client id="{3357B2E8-1802-57BF-A7DC-88C1FFE5BE1E}" v="1" dt="2021-09-01T22:52:37.964"/>
    <p1510:client id="{4ABA9AF8-0A54-1D9F-1309-E638CEA841F6}" v="4" dt="2021-09-02T15:19:23.044"/>
    <p1510:client id="{66752EA8-249A-E5C9-263B-93E093B72920}" v="3" dt="2021-09-02T00:17:37.323"/>
    <p1510:client id="{699AD43D-9FEB-4765-A9C9-B83B46BA5FB4}" v="446" dt="2021-08-30T21:19:14.999"/>
    <p1510:client id="{75DD80B9-B7D0-0B93-B770-A2C7851051EB}" v="2454" dt="2021-08-30T20:35:03.263"/>
    <p1510:client id="{81EAEA71-F625-D5E5-955E-5B7B5A91A140}" v="790" dt="2021-09-02T01:52:12.877"/>
    <p1510:client id="{8F46C096-2831-4A83-93C9-36C7597E438D}" v="350" dt="2021-08-30T19:57:13.421"/>
    <p1510:client id="{AA2C9159-D08B-FB70-B978-C92410412E7F}" v="1" dt="2021-09-02T02:33:49.674"/>
    <p1510:client id="{AF494E83-F6F0-FF68-E7C3-74B5BB2AB93E}" v="11" dt="2021-09-01T19:33:35.983"/>
    <p1510:client id="{B5892746-9C1C-4600-B3B4-0D850554DA3F}" v="792" dt="2021-08-30T22:31:46.040"/>
    <p1510:client id="{BA164F6B-A2A2-F36A-A349-3E900FE8E135}" v="18" dt="2021-09-02T03:50:55.020"/>
    <p1510:client id="{BB5D1B16-991B-3311-F52C-AD9D8C5F6039}" v="400" dt="2021-09-02T02:46:05.703"/>
    <p1510:client id="{BDB725B0-3454-8B04-16A6-D6FBC54754CE}" v="957" dt="2021-08-31T02:30:09.448"/>
    <p1510:client id="{BE15458D-793B-5BCB-2458-FCC6C727D9FF}" v="1" dt="2021-09-01T20:02:01.465"/>
    <p1510:client id="{D69660CE-C0CF-D9AE-9B0A-17DA5C53D65A}" v="36" dt="2021-09-01T13:29:40.231"/>
    <p1510:client id="{D9951D28-8552-F97A-DF20-C43DBEA1D553}" v="50" dt="2021-09-07T00:27:49.578"/>
    <p1510:client id="{DAA58578-032F-8292-F0E9-D74CD0D7B9DD}" v="4" dt="2021-09-02T03:13:40.574"/>
    <p1510:client id="{FAFFE39B-6DF4-72EE-71E6-76026DF7FFDC}" v="8" dt="2021-09-02T12:47:52.532"/>
    <p1510:client id="{FD36FF37-8913-F441-1EF9-C4CCDD8E5D7B}" v="106" dt="2021-08-30T22:13:44.5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andro Nicolas Olmos Gomez" userId="S::80648@sistemas.frc.utn.edu.ar::1be01b90-c0fb-401e-a4f8-d0a348b732b2" providerId="AD" clId="Web-{4ABA9AF8-0A54-1D9F-1309-E638CEA841F6}"/>
    <pc:docChg chg="modSld">
      <pc:chgData name="Leandro Nicolas Olmos Gomez" userId="S::80648@sistemas.frc.utn.edu.ar::1be01b90-c0fb-401e-a4f8-d0a348b732b2" providerId="AD" clId="Web-{4ABA9AF8-0A54-1D9F-1309-E638CEA841F6}" dt="2021-09-02T15:19:23.044" v="3" actId="1076"/>
      <pc:docMkLst>
        <pc:docMk/>
      </pc:docMkLst>
      <pc:sldChg chg="addSp modSp">
        <pc:chgData name="Leandro Nicolas Olmos Gomez" userId="S::80648@sistemas.frc.utn.edu.ar::1be01b90-c0fb-401e-a4f8-d0a348b732b2" providerId="AD" clId="Web-{4ABA9AF8-0A54-1D9F-1309-E638CEA841F6}" dt="2021-09-02T15:19:23.044" v="3" actId="1076"/>
        <pc:sldMkLst>
          <pc:docMk/>
          <pc:sldMk cId="1017448533" sldId="283"/>
        </pc:sldMkLst>
        <pc:picChg chg="add mod">
          <ac:chgData name="Leandro Nicolas Olmos Gomez" userId="S::80648@sistemas.frc.utn.edu.ar::1be01b90-c0fb-401e-a4f8-d0a348b732b2" providerId="AD" clId="Web-{4ABA9AF8-0A54-1D9F-1309-E638CEA841F6}" dt="2021-09-02T15:19:23.044" v="3" actId="1076"/>
          <ac:picMkLst>
            <pc:docMk/>
            <pc:sldMk cId="1017448533" sldId="283"/>
            <ac:picMk id="2" creationId="{1AE3AF65-4C02-4957-944A-A2FE61151176}"/>
          </ac:picMkLst>
        </pc:picChg>
      </pc:sldChg>
    </pc:docChg>
  </pc:docChgLst>
  <pc:docChgLst>
    <pc:chgData name="Leandro Nicolas Olmos Gomez" userId="S::80648@sistemas.frc.utn.edu.ar::1be01b90-c0fb-401e-a4f8-d0a348b732b2" providerId="AD" clId="Web-{BDB725B0-3454-8B04-16A6-D6FBC54754CE}"/>
    <pc:docChg chg="addSld delSld modSld">
      <pc:chgData name="Leandro Nicolas Olmos Gomez" userId="S::80648@sistemas.frc.utn.edu.ar::1be01b90-c0fb-401e-a4f8-d0a348b732b2" providerId="AD" clId="Web-{BDB725B0-3454-8B04-16A6-D6FBC54754CE}" dt="2021-08-31T02:30:08.542" v="602" actId="20577"/>
      <pc:docMkLst>
        <pc:docMk/>
      </pc:docMkLst>
      <pc:sldChg chg="addSp delSp modSp">
        <pc:chgData name="Leandro Nicolas Olmos Gomez" userId="S::80648@sistemas.frc.utn.edu.ar::1be01b90-c0fb-401e-a4f8-d0a348b732b2" providerId="AD" clId="Web-{BDB725B0-3454-8B04-16A6-D6FBC54754CE}" dt="2021-08-31T02:30:08.542" v="602" actId="20577"/>
        <pc:sldMkLst>
          <pc:docMk/>
          <pc:sldMk cId="3483296333" sldId="272"/>
        </pc:sldMkLst>
        <pc:spChg chg="add del mod">
          <ac:chgData name="Leandro Nicolas Olmos Gomez" userId="S::80648@sistemas.frc.utn.edu.ar::1be01b90-c0fb-401e-a4f8-d0a348b732b2" providerId="AD" clId="Web-{BDB725B0-3454-8B04-16A6-D6FBC54754CE}" dt="2021-08-31T02:10:36.178" v="140"/>
          <ac:spMkLst>
            <pc:docMk/>
            <pc:sldMk cId="3483296333" sldId="272"/>
            <ac:spMk id="2" creationId="{D8D9A1FF-5418-45D7-8E92-72F792AAA7E4}"/>
          </ac:spMkLst>
        </pc:spChg>
        <pc:spChg chg="add del mod">
          <ac:chgData name="Leandro Nicolas Olmos Gomez" userId="S::80648@sistemas.frc.utn.edu.ar::1be01b90-c0fb-401e-a4f8-d0a348b732b2" providerId="AD" clId="Web-{BDB725B0-3454-8B04-16A6-D6FBC54754CE}" dt="2021-08-31T02:10:26.927" v="136"/>
          <ac:spMkLst>
            <pc:docMk/>
            <pc:sldMk cId="3483296333" sldId="272"/>
            <ac:spMk id="3" creationId="{F395C30A-CC99-4863-A2F2-78BD0319D90A}"/>
          </ac:spMkLst>
        </pc:spChg>
        <pc:spChg chg="add mod">
          <ac:chgData name="Leandro Nicolas Olmos Gomez" userId="S::80648@sistemas.frc.utn.edu.ar::1be01b90-c0fb-401e-a4f8-d0a348b732b2" providerId="AD" clId="Web-{BDB725B0-3454-8B04-16A6-D6FBC54754CE}" dt="2021-08-31T02:13:09.962" v="186"/>
          <ac:spMkLst>
            <pc:docMk/>
            <pc:sldMk cId="3483296333" sldId="272"/>
            <ac:spMk id="4" creationId="{EE12FCD7-AC9B-4FFD-BA4E-565C52883481}"/>
          </ac:spMkLst>
        </pc:spChg>
        <pc:spChg chg="add mod">
          <ac:chgData name="Leandro Nicolas Olmos Gomez" userId="S::80648@sistemas.frc.utn.edu.ar::1be01b90-c0fb-401e-a4f8-d0a348b732b2" providerId="AD" clId="Web-{BDB725B0-3454-8B04-16A6-D6FBC54754CE}" dt="2021-08-31T02:13:25.946" v="190" actId="14100"/>
          <ac:spMkLst>
            <pc:docMk/>
            <pc:sldMk cId="3483296333" sldId="272"/>
            <ac:spMk id="5" creationId="{7A72E7EA-A314-48D2-B861-D2EBBAD03872}"/>
          </ac:spMkLst>
        </pc:spChg>
        <pc:spChg chg="add del mod">
          <ac:chgData name="Leandro Nicolas Olmos Gomez" userId="S::80648@sistemas.frc.utn.edu.ar::1be01b90-c0fb-401e-a4f8-d0a348b732b2" providerId="AD" clId="Web-{BDB725B0-3454-8B04-16A6-D6FBC54754CE}" dt="2021-08-31T02:12:04.414" v="178"/>
          <ac:spMkLst>
            <pc:docMk/>
            <pc:sldMk cId="3483296333" sldId="272"/>
            <ac:spMk id="7" creationId="{AAE9F331-7A46-4772-A480-5FF7D70636AB}"/>
          </ac:spMkLst>
        </pc:spChg>
        <pc:spChg chg="mod">
          <ac:chgData name="Leandro Nicolas Olmos Gomez" userId="S::80648@sistemas.frc.utn.edu.ar::1be01b90-c0fb-401e-a4f8-d0a348b732b2" providerId="AD" clId="Web-{BDB725B0-3454-8B04-16A6-D6FBC54754CE}" dt="2021-08-31T02:20:59.657" v="452" actId="20577"/>
          <ac:spMkLst>
            <pc:docMk/>
            <pc:sldMk cId="3483296333" sldId="272"/>
            <ac:spMk id="8" creationId="{EE02EC82-232A-45F8-933D-ABC66422B782}"/>
          </ac:spMkLst>
        </pc:spChg>
        <pc:spChg chg="add del mod">
          <ac:chgData name="Leandro Nicolas Olmos Gomez" userId="S::80648@sistemas.frc.utn.edu.ar::1be01b90-c0fb-401e-a4f8-d0a348b732b2" providerId="AD" clId="Web-{BDB725B0-3454-8B04-16A6-D6FBC54754CE}" dt="2021-08-31T02:08:24.644" v="100"/>
          <ac:spMkLst>
            <pc:docMk/>
            <pc:sldMk cId="3483296333" sldId="272"/>
            <ac:spMk id="9" creationId="{EFF5C0AA-4DE4-45CF-9209-D0BE5752B036}"/>
          </ac:spMkLst>
        </pc:spChg>
        <pc:spChg chg="mod">
          <ac:chgData name="Leandro Nicolas Olmos Gomez" userId="S::80648@sistemas.frc.utn.edu.ar::1be01b90-c0fb-401e-a4f8-d0a348b732b2" providerId="AD" clId="Web-{BDB725B0-3454-8B04-16A6-D6FBC54754CE}" dt="2021-08-31T02:16:29.684" v="291"/>
          <ac:spMkLst>
            <pc:docMk/>
            <pc:sldMk cId="3483296333" sldId="272"/>
            <ac:spMk id="11" creationId="{9793A66E-331B-41C1-A841-70A552D61181}"/>
          </ac:spMkLst>
        </pc:spChg>
        <pc:spChg chg="add del mod">
          <ac:chgData name="Leandro Nicolas Olmos Gomez" userId="S::80648@sistemas.frc.utn.edu.ar::1be01b90-c0fb-401e-a4f8-d0a348b732b2" providerId="AD" clId="Web-{BDB725B0-3454-8B04-16A6-D6FBC54754CE}" dt="2021-08-31T02:08:52.504" v="106"/>
          <ac:spMkLst>
            <pc:docMk/>
            <pc:sldMk cId="3483296333" sldId="272"/>
            <ac:spMk id="12" creationId="{9EF0C734-D41E-44CA-95AB-B01DC2B967FC}"/>
          </ac:spMkLst>
        </pc:spChg>
        <pc:spChg chg="add del mod">
          <ac:chgData name="Leandro Nicolas Olmos Gomez" userId="S::80648@sistemas.frc.utn.edu.ar::1be01b90-c0fb-401e-a4f8-d0a348b732b2" providerId="AD" clId="Web-{BDB725B0-3454-8B04-16A6-D6FBC54754CE}" dt="2021-08-31T02:11:08.850" v="150"/>
          <ac:spMkLst>
            <pc:docMk/>
            <pc:sldMk cId="3483296333" sldId="272"/>
            <ac:spMk id="13" creationId="{B7920218-232D-4EE7-A51B-207376C84948}"/>
          </ac:spMkLst>
        </pc:spChg>
        <pc:spChg chg="add mod">
          <ac:chgData name="Leandro Nicolas Olmos Gomez" userId="S::80648@sistemas.frc.utn.edu.ar::1be01b90-c0fb-401e-a4f8-d0a348b732b2" providerId="AD" clId="Web-{BDB725B0-3454-8B04-16A6-D6FBC54754CE}" dt="2021-08-31T02:15:15.995" v="241" actId="20577"/>
          <ac:spMkLst>
            <pc:docMk/>
            <pc:sldMk cId="3483296333" sldId="272"/>
            <ac:spMk id="14" creationId="{FAA739CA-7ED2-4398-B480-C6E1364089B8}"/>
          </ac:spMkLst>
        </pc:spChg>
        <pc:spChg chg="add mod">
          <ac:chgData name="Leandro Nicolas Olmos Gomez" userId="S::80648@sistemas.frc.utn.edu.ar::1be01b90-c0fb-401e-a4f8-d0a348b732b2" providerId="AD" clId="Web-{BDB725B0-3454-8B04-16A6-D6FBC54754CE}" dt="2021-08-31T02:30:08.542" v="602" actId="20577"/>
          <ac:spMkLst>
            <pc:docMk/>
            <pc:sldMk cId="3483296333" sldId="272"/>
            <ac:spMk id="15" creationId="{FFFD4289-7B2C-4EFD-97DF-A48F62F63AAC}"/>
          </ac:spMkLst>
        </pc:spChg>
        <pc:spChg chg="add mod">
          <ac:chgData name="Leandro Nicolas Olmos Gomez" userId="S::80648@sistemas.frc.utn.edu.ar::1be01b90-c0fb-401e-a4f8-d0a348b732b2" providerId="AD" clId="Web-{BDB725B0-3454-8B04-16A6-D6FBC54754CE}" dt="2021-08-31T02:19:05.984" v="350" actId="20577"/>
          <ac:spMkLst>
            <pc:docMk/>
            <pc:sldMk cId="3483296333" sldId="272"/>
            <ac:spMk id="16" creationId="{162D6435-8145-4D3E-9A26-ADB627B4941F}"/>
          </ac:spMkLst>
        </pc:spChg>
        <pc:spChg chg="add del">
          <ac:chgData name="Leandro Nicolas Olmos Gomez" userId="S::80648@sistemas.frc.utn.edu.ar::1be01b90-c0fb-401e-a4f8-d0a348b732b2" providerId="AD" clId="Web-{BDB725B0-3454-8B04-16A6-D6FBC54754CE}" dt="2021-08-31T02:18:00.545" v="318"/>
          <ac:spMkLst>
            <pc:docMk/>
            <pc:sldMk cId="3483296333" sldId="272"/>
            <ac:spMk id="17" creationId="{C9226304-23F3-4E6E-9853-66FDF54E017A}"/>
          </ac:spMkLst>
        </pc:spChg>
        <pc:spChg chg="add mod">
          <ac:chgData name="Leandro Nicolas Olmos Gomez" userId="S::80648@sistemas.frc.utn.edu.ar::1be01b90-c0fb-401e-a4f8-d0a348b732b2" providerId="AD" clId="Web-{BDB725B0-3454-8B04-16A6-D6FBC54754CE}" dt="2021-08-31T02:24:24.755" v="595" actId="20577"/>
          <ac:spMkLst>
            <pc:docMk/>
            <pc:sldMk cId="3483296333" sldId="272"/>
            <ac:spMk id="18" creationId="{FE42F82B-2C6E-4D19-AF1E-363417979B61}"/>
          </ac:spMkLst>
        </pc:spChg>
        <pc:spChg chg="add del mod">
          <ac:chgData name="Leandro Nicolas Olmos Gomez" userId="S::80648@sistemas.frc.utn.edu.ar::1be01b90-c0fb-401e-a4f8-d0a348b732b2" providerId="AD" clId="Web-{BDB725B0-3454-8B04-16A6-D6FBC54754CE}" dt="2021-08-31T02:23:22.191" v="542"/>
          <ac:spMkLst>
            <pc:docMk/>
            <pc:sldMk cId="3483296333" sldId="272"/>
            <ac:spMk id="19" creationId="{F9473666-B827-46A9-B88C-9184B6841AE7}"/>
          </ac:spMkLst>
        </pc:spChg>
        <pc:spChg chg="add del">
          <ac:chgData name="Leandro Nicolas Olmos Gomez" userId="S::80648@sistemas.frc.utn.edu.ar::1be01b90-c0fb-401e-a4f8-d0a348b732b2" providerId="AD" clId="Web-{BDB725B0-3454-8B04-16A6-D6FBC54754CE}" dt="2021-08-31T02:23:13.457" v="539"/>
          <ac:spMkLst>
            <pc:docMk/>
            <pc:sldMk cId="3483296333" sldId="272"/>
            <ac:spMk id="20" creationId="{96416453-AB25-4CD7-A42A-4E2D52C0C71F}"/>
          </ac:spMkLst>
        </pc:spChg>
        <pc:spChg chg="add del mod">
          <ac:chgData name="Leandro Nicolas Olmos Gomez" userId="S::80648@sistemas.frc.utn.edu.ar::1be01b90-c0fb-401e-a4f8-d0a348b732b2" providerId="AD" clId="Web-{BDB725B0-3454-8B04-16A6-D6FBC54754CE}" dt="2021-08-31T02:23:11.769" v="538"/>
          <ac:spMkLst>
            <pc:docMk/>
            <pc:sldMk cId="3483296333" sldId="272"/>
            <ac:spMk id="21" creationId="{2209E5B1-E9BA-45B5-A044-4AFA5FC3825E}"/>
          </ac:spMkLst>
        </pc:spChg>
        <pc:picChg chg="mod">
          <ac:chgData name="Leandro Nicolas Olmos Gomez" userId="S::80648@sistemas.frc.utn.edu.ar::1be01b90-c0fb-401e-a4f8-d0a348b732b2" providerId="AD" clId="Web-{BDB725B0-3454-8B04-16A6-D6FBC54754CE}" dt="2021-08-31T02:22:39.847" v="532" actId="1076"/>
          <ac:picMkLst>
            <pc:docMk/>
            <pc:sldMk cId="3483296333" sldId="272"/>
            <ac:picMk id="6" creationId="{D89A1C4A-A755-4117-9C30-C76CDB3888D0}"/>
          </ac:picMkLst>
        </pc:picChg>
      </pc:sldChg>
      <pc:sldChg chg="modSp">
        <pc:chgData name="Leandro Nicolas Olmos Gomez" userId="S::80648@sistemas.frc.utn.edu.ar::1be01b90-c0fb-401e-a4f8-d0a348b732b2" providerId="AD" clId="Web-{BDB725B0-3454-8B04-16A6-D6FBC54754CE}" dt="2021-08-31T02:24:49.943" v="597"/>
        <pc:sldMkLst>
          <pc:docMk/>
          <pc:sldMk cId="1913680127" sldId="277"/>
        </pc:sldMkLst>
        <pc:spChg chg="mod">
          <ac:chgData name="Leandro Nicolas Olmos Gomez" userId="S::80648@sistemas.frc.utn.edu.ar::1be01b90-c0fb-401e-a4f8-d0a348b732b2" providerId="AD" clId="Web-{BDB725B0-3454-8B04-16A6-D6FBC54754CE}" dt="2021-08-31T02:24:49.943" v="597"/>
          <ac:spMkLst>
            <pc:docMk/>
            <pc:sldMk cId="1913680127" sldId="277"/>
            <ac:spMk id="5" creationId="{1EC4BC86-2B03-457A-A376-BB27E3266751}"/>
          </ac:spMkLst>
        </pc:spChg>
        <pc:picChg chg="mod">
          <ac:chgData name="Leandro Nicolas Olmos Gomez" userId="S::80648@sistemas.frc.utn.edu.ar::1be01b90-c0fb-401e-a4f8-d0a348b732b2" providerId="AD" clId="Web-{BDB725B0-3454-8B04-16A6-D6FBC54754CE}" dt="2021-08-31T02:24:45.396" v="596" actId="1076"/>
          <ac:picMkLst>
            <pc:docMk/>
            <pc:sldMk cId="1913680127" sldId="277"/>
            <ac:picMk id="2" creationId="{0FC202BF-B5FB-4B20-83B8-6E1BF9D990FD}"/>
          </ac:picMkLst>
        </pc:picChg>
      </pc:sldChg>
      <pc:sldChg chg="modSp">
        <pc:chgData name="Leandro Nicolas Olmos Gomez" userId="S::80648@sistemas.frc.utn.edu.ar::1be01b90-c0fb-401e-a4f8-d0a348b732b2" providerId="AD" clId="Web-{BDB725B0-3454-8B04-16A6-D6FBC54754CE}" dt="2021-08-31T02:24:55.818" v="598"/>
        <pc:sldMkLst>
          <pc:docMk/>
          <pc:sldMk cId="4135188390" sldId="280"/>
        </pc:sldMkLst>
        <pc:spChg chg="mod">
          <ac:chgData name="Leandro Nicolas Olmos Gomez" userId="S::80648@sistemas.frc.utn.edu.ar::1be01b90-c0fb-401e-a4f8-d0a348b732b2" providerId="AD" clId="Web-{BDB725B0-3454-8B04-16A6-D6FBC54754CE}" dt="2021-08-31T02:24:55.818" v="598"/>
          <ac:spMkLst>
            <pc:docMk/>
            <pc:sldMk cId="4135188390" sldId="280"/>
            <ac:spMk id="5" creationId="{39DDC6CE-A45B-48D0-9DC8-BB2F1DA18970}"/>
          </ac:spMkLst>
        </pc:spChg>
      </pc:sldChg>
      <pc:sldChg chg="addSp delSp modSp new">
        <pc:chgData name="Leandro Nicolas Olmos Gomez" userId="S::80648@sistemas.frc.utn.edu.ar::1be01b90-c0fb-401e-a4f8-d0a348b732b2" providerId="AD" clId="Web-{BDB725B0-3454-8B04-16A6-D6FBC54754CE}" dt="2021-08-31T02:25:04.052" v="600"/>
        <pc:sldMkLst>
          <pc:docMk/>
          <pc:sldMk cId="829320337" sldId="281"/>
        </pc:sldMkLst>
        <pc:spChg chg="del">
          <ac:chgData name="Leandro Nicolas Olmos Gomez" userId="S::80648@sistemas.frc.utn.edu.ar::1be01b90-c0fb-401e-a4f8-d0a348b732b2" providerId="AD" clId="Web-{BDB725B0-3454-8B04-16A6-D6FBC54754CE}" dt="2021-08-31T01:50:29.859" v="2"/>
          <ac:spMkLst>
            <pc:docMk/>
            <pc:sldMk cId="829320337" sldId="281"/>
            <ac:spMk id="2" creationId="{F79B94DF-C927-4BA9-97E1-4F3F922A5BFC}"/>
          </ac:spMkLst>
        </pc:spChg>
        <pc:spChg chg="del">
          <ac:chgData name="Leandro Nicolas Olmos Gomez" userId="S::80648@sistemas.frc.utn.edu.ar::1be01b90-c0fb-401e-a4f8-d0a348b732b2" providerId="AD" clId="Web-{BDB725B0-3454-8B04-16A6-D6FBC54754CE}" dt="2021-08-31T01:50:28.719" v="1"/>
          <ac:spMkLst>
            <pc:docMk/>
            <pc:sldMk cId="829320337" sldId="281"/>
            <ac:spMk id="3" creationId="{BA18CF15-EBF6-465E-B769-5B62B940DB37}"/>
          </ac:spMkLst>
        </pc:spChg>
        <pc:spChg chg="add mod">
          <ac:chgData name="Leandro Nicolas Olmos Gomez" userId="S::80648@sistemas.frc.utn.edu.ar::1be01b90-c0fb-401e-a4f8-d0a348b732b2" providerId="AD" clId="Web-{BDB725B0-3454-8B04-16A6-D6FBC54754CE}" dt="2021-08-31T02:25:04.052" v="600"/>
          <ac:spMkLst>
            <pc:docMk/>
            <pc:sldMk cId="829320337" sldId="281"/>
            <ac:spMk id="5" creationId="{87005446-AC4F-40EF-8958-154AF28897A1}"/>
          </ac:spMkLst>
        </pc:spChg>
        <pc:picChg chg="add mod">
          <ac:chgData name="Leandro Nicolas Olmos Gomez" userId="S::80648@sistemas.frc.utn.edu.ar::1be01b90-c0fb-401e-a4f8-d0a348b732b2" providerId="AD" clId="Web-{BDB725B0-3454-8B04-16A6-D6FBC54754CE}" dt="2021-08-31T02:25:00.052" v="599" actId="1076"/>
          <ac:picMkLst>
            <pc:docMk/>
            <pc:sldMk cId="829320337" sldId="281"/>
            <ac:picMk id="6" creationId="{B1024281-BC43-4ED5-88C0-AF3E2E34EEF8}"/>
          </ac:picMkLst>
        </pc:picChg>
      </pc:sldChg>
      <pc:sldChg chg="addSp delSp modSp new add del">
        <pc:chgData name="Leandro Nicolas Olmos Gomez" userId="S::80648@sistemas.frc.utn.edu.ar::1be01b90-c0fb-401e-a4f8-d0a348b732b2" providerId="AD" clId="Web-{BDB725B0-3454-8B04-16A6-D6FBC54754CE}" dt="2021-08-31T02:25:11.912" v="601"/>
        <pc:sldMkLst>
          <pc:docMk/>
          <pc:sldMk cId="1312029155" sldId="282"/>
        </pc:sldMkLst>
        <pc:spChg chg="del">
          <ac:chgData name="Leandro Nicolas Olmos Gomez" userId="S::80648@sistemas.frc.utn.edu.ar::1be01b90-c0fb-401e-a4f8-d0a348b732b2" providerId="AD" clId="Web-{BDB725B0-3454-8B04-16A6-D6FBC54754CE}" dt="2021-08-31T01:55:57.147" v="23"/>
          <ac:spMkLst>
            <pc:docMk/>
            <pc:sldMk cId="1312029155" sldId="282"/>
            <ac:spMk id="2" creationId="{6FB47C71-FA38-456F-8414-827E46340E33}"/>
          </ac:spMkLst>
        </pc:spChg>
        <pc:spChg chg="del">
          <ac:chgData name="Leandro Nicolas Olmos Gomez" userId="S::80648@sistemas.frc.utn.edu.ar::1be01b90-c0fb-401e-a4f8-d0a348b732b2" providerId="AD" clId="Web-{BDB725B0-3454-8B04-16A6-D6FBC54754CE}" dt="2021-08-31T01:55:56.178" v="22"/>
          <ac:spMkLst>
            <pc:docMk/>
            <pc:sldMk cId="1312029155" sldId="282"/>
            <ac:spMk id="3" creationId="{748DBF08-B09A-4257-9B9A-CC27E85617AD}"/>
          </ac:spMkLst>
        </pc:spChg>
        <pc:spChg chg="add mod">
          <ac:chgData name="Leandro Nicolas Olmos Gomez" userId="S::80648@sistemas.frc.utn.edu.ar::1be01b90-c0fb-401e-a4f8-d0a348b732b2" providerId="AD" clId="Web-{BDB725B0-3454-8B04-16A6-D6FBC54754CE}" dt="2021-08-31T02:25:11.912" v="601"/>
          <ac:spMkLst>
            <pc:docMk/>
            <pc:sldMk cId="1312029155" sldId="282"/>
            <ac:spMk id="5" creationId="{F9E602F9-48C6-4F81-A88E-24058BAAD436}"/>
          </ac:spMkLst>
        </pc:spChg>
        <pc:picChg chg="add del mod">
          <ac:chgData name="Leandro Nicolas Olmos Gomez" userId="S::80648@sistemas.frc.utn.edu.ar::1be01b90-c0fb-401e-a4f8-d0a348b732b2" providerId="AD" clId="Web-{BDB725B0-3454-8B04-16A6-D6FBC54754CE}" dt="2021-08-31T02:05:36.766" v="48"/>
          <ac:picMkLst>
            <pc:docMk/>
            <pc:sldMk cId="1312029155" sldId="282"/>
            <ac:picMk id="6" creationId="{206320E5-CCE6-49C9-BA40-E1D78CAD94EE}"/>
          </ac:picMkLst>
        </pc:picChg>
        <pc:picChg chg="add mod">
          <ac:chgData name="Leandro Nicolas Olmos Gomez" userId="S::80648@sistemas.frc.utn.edu.ar::1be01b90-c0fb-401e-a4f8-d0a348b732b2" providerId="AD" clId="Web-{BDB725B0-3454-8B04-16A6-D6FBC54754CE}" dt="2021-08-31T02:05:47.516" v="55" actId="1076"/>
          <ac:picMkLst>
            <pc:docMk/>
            <pc:sldMk cId="1312029155" sldId="282"/>
            <ac:picMk id="7" creationId="{4BB8A3BF-AA81-46A3-9225-7F561043367E}"/>
          </ac:picMkLst>
        </pc:picChg>
      </pc:sldChg>
    </pc:docChg>
  </pc:docChgLst>
  <pc:docChgLst>
    <pc:chgData name="Usuario invitado" userId="S::urn:spo:anon#0d6a6cd4ee7da8021939c65944b69432881acc52415ab97b4fb14af93b94a915::" providerId="AD" clId="Web-{8F46C096-2831-4A83-93C9-36C7597E438D}"/>
    <pc:docChg chg="addSld modSld">
      <pc:chgData name="Usuario invitado" userId="S::urn:spo:anon#0d6a6cd4ee7da8021939c65944b69432881acc52415ab97b4fb14af93b94a915::" providerId="AD" clId="Web-{8F46C096-2831-4A83-93C9-36C7597E438D}" dt="2021-08-30T19:57:13.421" v="214" actId="20577"/>
      <pc:docMkLst>
        <pc:docMk/>
      </pc:docMkLst>
      <pc:sldChg chg="addSp delSp modSp mod setBg setClrOvrMap">
        <pc:chgData name="Usuario invitado" userId="S::urn:spo:anon#0d6a6cd4ee7da8021939c65944b69432881acc52415ab97b4fb14af93b94a915::" providerId="AD" clId="Web-{8F46C096-2831-4A83-93C9-36C7597E438D}" dt="2021-08-30T19:40:41.087" v="162" actId="20577"/>
        <pc:sldMkLst>
          <pc:docMk/>
          <pc:sldMk cId="1135367791" sldId="258"/>
        </pc:sldMkLst>
        <pc:spChg chg="mod">
          <ac:chgData name="Usuario invitado" userId="S::urn:spo:anon#0d6a6cd4ee7da8021939c65944b69432881acc52415ab97b4fb14af93b94a915::" providerId="AD" clId="Web-{8F46C096-2831-4A83-93C9-36C7597E438D}" dt="2021-08-30T19:30:27.855" v="56"/>
          <ac:spMkLst>
            <pc:docMk/>
            <pc:sldMk cId="1135367791" sldId="258"/>
            <ac:spMk id="2" creationId="{7ACD3E2A-D157-4CFF-BD22-154302DA1D37}"/>
          </ac:spMkLst>
        </pc:spChg>
        <pc:spChg chg="del">
          <ac:chgData name="Usuario invitado" userId="S::urn:spo:anon#0d6a6cd4ee7da8021939c65944b69432881acc52415ab97b4fb14af93b94a915::" providerId="AD" clId="Web-{8F46C096-2831-4A83-93C9-36C7597E438D}" dt="2021-08-30T19:21:49.422" v="22"/>
          <ac:spMkLst>
            <pc:docMk/>
            <pc:sldMk cId="1135367791" sldId="258"/>
            <ac:spMk id="3" creationId="{8F538F01-9B1C-4AE4-953B-CE1BEB19F9DB}"/>
          </ac:spMkLst>
        </pc:spChg>
        <pc:spChg chg="add del">
          <ac:chgData name="Usuario invitado" userId="S::urn:spo:anon#0d6a6cd4ee7da8021939c65944b69432881acc52415ab97b4fb14af93b94a915::" providerId="AD" clId="Web-{8F46C096-2831-4A83-93C9-36C7597E438D}" dt="2021-08-30T19:22:23.938" v="23"/>
          <ac:spMkLst>
            <pc:docMk/>
            <pc:sldMk cId="1135367791" sldId="258"/>
            <ac:spMk id="4" creationId="{4B16EDE8-62B1-452A-9583-7772425C46A8}"/>
          </ac:spMkLst>
        </pc:spChg>
        <pc:spChg chg="add del">
          <ac:chgData name="Usuario invitado" userId="S::urn:spo:anon#0d6a6cd4ee7da8021939c65944b69432881acc52415ab97b4fb14af93b94a915::" providerId="AD" clId="Web-{8F46C096-2831-4A83-93C9-36C7597E438D}" dt="2021-08-30T19:23:00.189" v="25"/>
          <ac:spMkLst>
            <pc:docMk/>
            <pc:sldMk cId="1135367791" sldId="258"/>
            <ac:spMk id="9" creationId="{EA904D5E-5B35-46C6-90EB-87E2F21212C7}"/>
          </ac:spMkLst>
        </pc:spChg>
        <pc:spChg chg="add">
          <ac:chgData name="Usuario invitado" userId="S::urn:spo:anon#0d6a6cd4ee7da8021939c65944b69432881acc52415ab97b4fb14af93b94a915::" providerId="AD" clId="Web-{8F46C096-2831-4A83-93C9-36C7597E438D}" dt="2021-08-30T19:23:00.251" v="26"/>
          <ac:spMkLst>
            <pc:docMk/>
            <pc:sldMk cId="1135367791" sldId="258"/>
            <ac:spMk id="10" creationId="{A4798C7F-C8CA-4799-BF37-3AB4642CDB66}"/>
          </ac:spMkLst>
        </pc:spChg>
        <pc:spChg chg="add del">
          <ac:chgData name="Usuario invitado" userId="S::urn:spo:anon#0d6a6cd4ee7da8021939c65944b69432881acc52415ab97b4fb14af93b94a915::" providerId="AD" clId="Web-{8F46C096-2831-4A83-93C9-36C7597E438D}" dt="2021-08-30T19:23:00.189" v="25"/>
          <ac:spMkLst>
            <pc:docMk/>
            <pc:sldMk cId="1135367791" sldId="258"/>
            <ac:spMk id="12" creationId="{07678F73-9880-405C-9E21-2CC82BD044AE}"/>
          </ac:spMkLst>
        </pc:spChg>
        <pc:spChg chg="add del">
          <ac:chgData name="Usuario invitado" userId="S::urn:spo:anon#0d6a6cd4ee7da8021939c65944b69432881acc52415ab97b4fb14af93b94a915::" providerId="AD" clId="Web-{8F46C096-2831-4A83-93C9-36C7597E438D}" dt="2021-08-30T19:23:00.189" v="25"/>
          <ac:spMkLst>
            <pc:docMk/>
            <pc:sldMk cId="1135367791" sldId="258"/>
            <ac:spMk id="14" creationId="{1C582B07-D0F0-4B6B-A5D9-D2F192CB3A4E}"/>
          </ac:spMkLst>
        </pc:spChg>
        <pc:spChg chg="add del">
          <ac:chgData name="Usuario invitado" userId="S::urn:spo:anon#0d6a6cd4ee7da8021939c65944b69432881acc52415ab97b4fb14af93b94a915::" providerId="AD" clId="Web-{8F46C096-2831-4A83-93C9-36C7597E438D}" dt="2021-08-30T19:23:00.189" v="25"/>
          <ac:spMkLst>
            <pc:docMk/>
            <pc:sldMk cId="1135367791" sldId="258"/>
            <ac:spMk id="16" creationId="{DA1A4301-6FFC-4C82-A1FA-7634D8CAA8F5}"/>
          </ac:spMkLst>
        </pc:spChg>
        <pc:spChg chg="add">
          <ac:chgData name="Usuario invitado" userId="S::urn:spo:anon#0d6a6cd4ee7da8021939c65944b69432881acc52415ab97b4fb14af93b94a915::" providerId="AD" clId="Web-{8F46C096-2831-4A83-93C9-36C7597E438D}" dt="2021-08-30T19:23:00.251" v="26"/>
          <ac:spMkLst>
            <pc:docMk/>
            <pc:sldMk cId="1135367791" sldId="258"/>
            <ac:spMk id="43" creationId="{216BB147-20D5-4D93-BDA5-1BC614D6A4B2}"/>
          </ac:spMkLst>
        </pc:spChg>
        <pc:spChg chg="add">
          <ac:chgData name="Usuario invitado" userId="S::urn:spo:anon#0d6a6cd4ee7da8021939c65944b69432881acc52415ab97b4fb14af93b94a915::" providerId="AD" clId="Web-{8F46C096-2831-4A83-93C9-36C7597E438D}" dt="2021-08-30T19:23:00.251" v="26"/>
          <ac:spMkLst>
            <pc:docMk/>
            <pc:sldMk cId="1135367791" sldId="258"/>
            <ac:spMk id="45" creationId="{0A253F60-DE40-4508-A37A-61331DF1DD5D}"/>
          </ac:spMkLst>
        </pc:spChg>
        <pc:spChg chg="add">
          <ac:chgData name="Usuario invitado" userId="S::urn:spo:anon#0d6a6cd4ee7da8021939c65944b69432881acc52415ab97b4fb14af93b94a915::" providerId="AD" clId="Web-{8F46C096-2831-4A83-93C9-36C7597E438D}" dt="2021-08-30T19:23:00.251" v="26"/>
          <ac:spMkLst>
            <pc:docMk/>
            <pc:sldMk cId="1135367791" sldId="258"/>
            <ac:spMk id="47" creationId="{3BBF3378-C49E-4B97-A883-6393FBF18C0B}"/>
          </ac:spMkLst>
        </pc:spChg>
        <pc:spChg chg="add">
          <ac:chgData name="Usuario invitado" userId="S::urn:spo:anon#0d6a6cd4ee7da8021939c65944b69432881acc52415ab97b4fb14af93b94a915::" providerId="AD" clId="Web-{8F46C096-2831-4A83-93C9-36C7597E438D}" dt="2021-08-30T19:23:00.251" v="26"/>
          <ac:spMkLst>
            <pc:docMk/>
            <pc:sldMk cId="1135367791" sldId="258"/>
            <ac:spMk id="80" creationId="{EB68BB96-3C54-47CE-A559-16FC5968EE9F}"/>
          </ac:spMkLst>
        </pc:spChg>
        <pc:spChg chg="add del">
          <ac:chgData name="Usuario invitado" userId="S::urn:spo:anon#0d6a6cd4ee7da8021939c65944b69432881acc52415ab97b4fb14af93b94a915::" providerId="AD" clId="Web-{8F46C096-2831-4A83-93C9-36C7597E438D}" dt="2021-08-30T19:27:52.023" v="43"/>
          <ac:spMkLst>
            <pc:docMk/>
            <pc:sldMk cId="1135367791" sldId="258"/>
            <ac:spMk id="83" creationId="{96BD45E7-7FF1-406B-B9A3-BA5EC0A4B5D0}"/>
          </ac:spMkLst>
        </pc:spChg>
        <pc:spChg chg="add del">
          <ac:chgData name="Usuario invitado" userId="S::urn:spo:anon#0d6a6cd4ee7da8021939c65944b69432881acc52415ab97b4fb14af93b94a915::" providerId="AD" clId="Web-{8F46C096-2831-4A83-93C9-36C7597E438D}" dt="2021-08-30T19:30:27.855" v="56"/>
          <ac:spMkLst>
            <pc:docMk/>
            <pc:sldMk cId="1135367791" sldId="258"/>
            <ac:spMk id="84" creationId="{07977D39-626F-40D7-B00F-16E02602DD5A}"/>
          </ac:spMkLst>
        </pc:spChg>
        <pc:spChg chg="add del">
          <ac:chgData name="Usuario invitado" userId="S::urn:spo:anon#0d6a6cd4ee7da8021939c65944b69432881acc52415ab97b4fb14af93b94a915::" providerId="AD" clId="Web-{8F46C096-2831-4A83-93C9-36C7597E438D}" dt="2021-08-30T19:27:45.789" v="41"/>
          <ac:spMkLst>
            <pc:docMk/>
            <pc:sldMk cId="1135367791" sldId="258"/>
            <ac:spMk id="85" creationId="{57CDA7C8-D699-48A0-85B7-42ECF92B5296}"/>
          </ac:spMkLst>
        </pc:spChg>
        <pc:spChg chg="add del">
          <ac:chgData name="Usuario invitado" userId="S::urn:spo:anon#0d6a6cd4ee7da8021939c65944b69432881acc52415ab97b4fb14af93b94a915::" providerId="AD" clId="Web-{8F46C096-2831-4A83-93C9-36C7597E438D}" dt="2021-08-30T19:30:27.855" v="56"/>
          <ac:spMkLst>
            <pc:docMk/>
            <pc:sldMk cId="1135367791" sldId="258"/>
            <ac:spMk id="86" creationId="{B905CDE4-B751-4B3E-B625-6E59F8903414}"/>
          </ac:spMkLst>
        </pc:spChg>
        <pc:spChg chg="add del">
          <ac:chgData name="Usuario invitado" userId="S::urn:spo:anon#0d6a6cd4ee7da8021939c65944b69432881acc52415ab97b4fb14af93b94a915::" providerId="AD" clId="Web-{8F46C096-2831-4A83-93C9-36C7597E438D}" dt="2021-08-30T19:30:27.855" v="56"/>
          <ac:spMkLst>
            <pc:docMk/>
            <pc:sldMk cId="1135367791" sldId="258"/>
            <ac:spMk id="87" creationId="{08108C16-F4C0-44AA-999D-17BD39219B24}"/>
          </ac:spMkLst>
        </pc:spChg>
        <pc:spChg chg="add del">
          <ac:chgData name="Usuario invitado" userId="S::urn:spo:anon#0d6a6cd4ee7da8021939c65944b69432881acc52415ab97b4fb14af93b94a915::" providerId="AD" clId="Web-{8F46C096-2831-4A83-93C9-36C7597E438D}" dt="2021-08-30T19:27:45.789" v="41"/>
          <ac:spMkLst>
            <pc:docMk/>
            <pc:sldMk cId="1135367791" sldId="258"/>
            <ac:spMk id="88" creationId="{8DF8AE6E-38CD-4B2A-8E02-F099DD30EF40}"/>
          </ac:spMkLst>
        </pc:spChg>
        <pc:spChg chg="add del">
          <ac:chgData name="Usuario invitado" userId="S::urn:spo:anon#0d6a6cd4ee7da8021939c65944b69432881acc52415ab97b4fb14af93b94a915::" providerId="AD" clId="Web-{8F46C096-2831-4A83-93C9-36C7597E438D}" dt="2021-08-30T19:30:27.855" v="56"/>
          <ac:spMkLst>
            <pc:docMk/>
            <pc:sldMk cId="1135367791" sldId="258"/>
            <ac:spMk id="89" creationId="{CDC29AC1-2821-4FCC-B597-88DAF39C36FE}"/>
          </ac:spMkLst>
        </pc:spChg>
        <pc:spChg chg="add del">
          <ac:chgData name="Usuario invitado" userId="S::urn:spo:anon#0d6a6cd4ee7da8021939c65944b69432881acc52415ab97b4fb14af93b94a915::" providerId="AD" clId="Web-{8F46C096-2831-4A83-93C9-36C7597E438D}" dt="2021-08-30T19:27:45.789" v="41"/>
          <ac:spMkLst>
            <pc:docMk/>
            <pc:sldMk cId="1135367791" sldId="258"/>
            <ac:spMk id="90" creationId="{23293907-0F26-4752-BCD0-3AC2C5026383}"/>
          </ac:spMkLst>
        </pc:spChg>
        <pc:spChg chg="add del">
          <ac:chgData name="Usuario invitado" userId="S::urn:spo:anon#0d6a6cd4ee7da8021939c65944b69432881acc52415ab97b4fb14af93b94a915::" providerId="AD" clId="Web-{8F46C096-2831-4A83-93C9-36C7597E438D}" dt="2021-08-30T19:30:27.855" v="56"/>
          <ac:spMkLst>
            <pc:docMk/>
            <pc:sldMk cId="1135367791" sldId="258"/>
            <ac:spMk id="91" creationId="{C8F10CB3-3B5E-4C7A-98CF-B87454DDFA39}"/>
          </ac:spMkLst>
        </pc:spChg>
        <pc:spChg chg="add del">
          <ac:chgData name="Usuario invitado" userId="S::urn:spo:anon#0d6a6cd4ee7da8021939c65944b69432881acc52415ab97b4fb14af93b94a915::" providerId="AD" clId="Web-{8F46C096-2831-4A83-93C9-36C7597E438D}" dt="2021-08-30T19:27:45.789" v="41"/>
          <ac:spMkLst>
            <pc:docMk/>
            <pc:sldMk cId="1135367791" sldId="258"/>
            <ac:spMk id="92" creationId="{1E32D174-F8A9-4FF0-8888-1B4F5E184961}"/>
          </ac:spMkLst>
        </pc:spChg>
        <pc:spChg chg="add del">
          <ac:chgData name="Usuario invitado" userId="S::urn:spo:anon#0d6a6cd4ee7da8021939c65944b69432881acc52415ab97b4fb14af93b94a915::" providerId="AD" clId="Web-{8F46C096-2831-4A83-93C9-36C7597E438D}" dt="2021-08-30T19:30:27.839" v="55"/>
          <ac:spMkLst>
            <pc:docMk/>
            <pc:sldMk cId="1135367791" sldId="258"/>
            <ac:spMk id="93" creationId="{F6E384F5-137A-40B1-97F0-694CC6ECD59C}"/>
          </ac:spMkLst>
        </pc:spChg>
        <pc:spChg chg="add del">
          <ac:chgData name="Usuario invitado" userId="S::urn:spo:anon#0d6a6cd4ee7da8021939c65944b69432881acc52415ab97b4fb14af93b94a915::" providerId="AD" clId="Web-{8F46C096-2831-4A83-93C9-36C7597E438D}" dt="2021-08-30T19:27:45.789" v="41"/>
          <ac:spMkLst>
            <pc:docMk/>
            <pc:sldMk cId="1135367791" sldId="258"/>
            <ac:spMk id="94" creationId="{769201C5-687E-46FB-BA72-23BA40BFEE1E}"/>
          </ac:spMkLst>
        </pc:spChg>
        <pc:spChg chg="add del">
          <ac:chgData name="Usuario invitado" userId="S::urn:spo:anon#0d6a6cd4ee7da8021939c65944b69432881acc52415ab97b4fb14af93b94a915::" providerId="AD" clId="Web-{8F46C096-2831-4A83-93C9-36C7597E438D}" dt="2021-08-30T19:30:27.839" v="55"/>
          <ac:spMkLst>
            <pc:docMk/>
            <pc:sldMk cId="1135367791" sldId="258"/>
            <ac:spMk id="95" creationId="{9DBC4630-03DA-474F-BBCB-BA3AE6B317A4}"/>
          </ac:spMkLst>
        </pc:spChg>
        <pc:spChg chg="add del">
          <ac:chgData name="Usuario invitado" userId="S::urn:spo:anon#0d6a6cd4ee7da8021939c65944b69432881acc52415ab97b4fb14af93b94a915::" providerId="AD" clId="Web-{8F46C096-2831-4A83-93C9-36C7597E438D}" dt="2021-08-30T19:27:45.789" v="41"/>
          <ac:spMkLst>
            <pc:docMk/>
            <pc:sldMk cId="1135367791" sldId="258"/>
            <ac:spMk id="96" creationId="{339141A8-FDFD-4ABE-A499-72C9669F4BE6}"/>
          </ac:spMkLst>
        </pc:spChg>
        <pc:spChg chg="add del">
          <ac:chgData name="Usuario invitado" userId="S::urn:spo:anon#0d6a6cd4ee7da8021939c65944b69432881acc52415ab97b4fb14af93b94a915::" providerId="AD" clId="Web-{8F46C096-2831-4A83-93C9-36C7597E438D}" dt="2021-08-30T19:30:27.839" v="55"/>
          <ac:spMkLst>
            <pc:docMk/>
            <pc:sldMk cId="1135367791" sldId="258"/>
            <ac:spMk id="97" creationId="{78418A25-6EAC-4140-BFE6-284E1925B5EE}"/>
          </ac:spMkLst>
        </pc:spChg>
        <pc:spChg chg="add del">
          <ac:chgData name="Usuario invitado" userId="S::urn:spo:anon#0d6a6cd4ee7da8021939c65944b69432881acc52415ab97b4fb14af93b94a915::" providerId="AD" clId="Web-{8F46C096-2831-4A83-93C9-36C7597E438D}" dt="2021-08-30T19:27:45.789" v="41"/>
          <ac:spMkLst>
            <pc:docMk/>
            <pc:sldMk cId="1135367791" sldId="258"/>
            <ac:spMk id="98" creationId="{8A439E11-755A-4258-859D-56A6B6AFCB66}"/>
          </ac:spMkLst>
        </pc:spChg>
        <pc:spChg chg="add del">
          <ac:chgData name="Usuario invitado" userId="S::urn:spo:anon#0d6a6cd4ee7da8021939c65944b69432881acc52415ab97b4fb14af93b94a915::" providerId="AD" clId="Web-{8F46C096-2831-4A83-93C9-36C7597E438D}" dt="2021-08-30T19:30:27.839" v="55"/>
          <ac:spMkLst>
            <pc:docMk/>
            <pc:sldMk cId="1135367791" sldId="258"/>
            <ac:spMk id="99" creationId="{6B9D64DB-4D5C-4A91-B45F-F301E3174F9F}"/>
          </ac:spMkLst>
        </pc:spChg>
        <pc:spChg chg="add del">
          <ac:chgData name="Usuario invitado" userId="S::urn:spo:anon#0d6a6cd4ee7da8021939c65944b69432881acc52415ab97b4fb14af93b94a915::" providerId="AD" clId="Web-{8F46C096-2831-4A83-93C9-36C7597E438D}" dt="2021-08-30T19:27:45.789" v="41"/>
          <ac:spMkLst>
            <pc:docMk/>
            <pc:sldMk cId="1135367791" sldId="258"/>
            <ac:spMk id="100" creationId="{E916EF49-F958-4F28-A999-F8FA8D09AF86}"/>
          </ac:spMkLst>
        </pc:spChg>
        <pc:spChg chg="add del">
          <ac:chgData name="Usuario invitado" userId="S::urn:spo:anon#0d6a6cd4ee7da8021939c65944b69432881acc52415ab97b4fb14af93b94a915::" providerId="AD" clId="Web-{8F46C096-2831-4A83-93C9-36C7597E438D}" dt="2021-08-30T19:30:27.839" v="55"/>
          <ac:spMkLst>
            <pc:docMk/>
            <pc:sldMk cId="1135367791" sldId="258"/>
            <ac:spMk id="101" creationId="{CB14CE1B-4BC5-4EF2-BE3D-05E4F580B3DB}"/>
          </ac:spMkLst>
        </pc:spChg>
        <pc:spChg chg="add del">
          <ac:chgData name="Usuario invitado" userId="S::urn:spo:anon#0d6a6cd4ee7da8021939c65944b69432881acc52415ab97b4fb14af93b94a915::" providerId="AD" clId="Web-{8F46C096-2831-4A83-93C9-36C7597E438D}" dt="2021-08-30T19:27:45.789" v="41"/>
          <ac:spMkLst>
            <pc:docMk/>
            <pc:sldMk cId="1135367791" sldId="258"/>
            <ac:spMk id="102" creationId="{A7665D74-DFEA-412C-928C-F090E67084F3}"/>
          </ac:spMkLst>
        </pc:spChg>
        <pc:spChg chg="add">
          <ac:chgData name="Usuario invitado" userId="S::urn:spo:anon#0d6a6cd4ee7da8021939c65944b69432881acc52415ab97b4fb14af93b94a915::" providerId="AD" clId="Web-{8F46C096-2831-4A83-93C9-36C7597E438D}" dt="2021-08-30T19:30:27.855" v="56"/>
          <ac:spMkLst>
            <pc:docMk/>
            <pc:sldMk cId="1135367791" sldId="258"/>
            <ac:spMk id="103" creationId="{7BC0F8B1-F985-469B-8332-13DBC7665557}"/>
          </ac:spMkLst>
        </pc:spChg>
        <pc:spChg chg="add del">
          <ac:chgData name="Usuario invitado" userId="S::urn:spo:anon#0d6a6cd4ee7da8021939c65944b69432881acc52415ab97b4fb14af93b94a915::" providerId="AD" clId="Web-{8F46C096-2831-4A83-93C9-36C7597E438D}" dt="2021-08-30T19:27:45.789" v="41"/>
          <ac:spMkLst>
            <pc:docMk/>
            <pc:sldMk cId="1135367791" sldId="258"/>
            <ac:spMk id="104" creationId="{3E84BD56-679D-4E0C-9C9B-D694ABF07373}"/>
          </ac:spMkLst>
        </pc:spChg>
        <pc:spChg chg="add">
          <ac:chgData name="Usuario invitado" userId="S::urn:spo:anon#0d6a6cd4ee7da8021939c65944b69432881acc52415ab97b4fb14af93b94a915::" providerId="AD" clId="Web-{8F46C096-2831-4A83-93C9-36C7597E438D}" dt="2021-08-30T19:30:27.855" v="56"/>
          <ac:spMkLst>
            <pc:docMk/>
            <pc:sldMk cId="1135367791" sldId="258"/>
            <ac:spMk id="105" creationId="{89D15953-1642-4DD6-AD9E-01AA19247FF6}"/>
          </ac:spMkLst>
        </pc:spChg>
        <pc:spChg chg="add del">
          <ac:chgData name="Usuario invitado" userId="S::urn:spo:anon#0d6a6cd4ee7da8021939c65944b69432881acc52415ab97b4fb14af93b94a915::" providerId="AD" clId="Web-{8F46C096-2831-4A83-93C9-36C7597E438D}" dt="2021-08-30T19:27:45.789" v="41"/>
          <ac:spMkLst>
            <pc:docMk/>
            <pc:sldMk cId="1135367791" sldId="258"/>
            <ac:spMk id="106" creationId="{2335FEDF-EF88-4E68-9CF7-5A72EF32AFC2}"/>
          </ac:spMkLst>
        </pc:spChg>
        <pc:spChg chg="add del">
          <ac:chgData name="Usuario invitado" userId="S::urn:spo:anon#0d6a6cd4ee7da8021939c65944b69432881acc52415ab97b4fb14af93b94a915::" providerId="AD" clId="Web-{8F46C096-2831-4A83-93C9-36C7597E438D}" dt="2021-08-30T19:27:45.789" v="41"/>
          <ac:spMkLst>
            <pc:docMk/>
            <pc:sldMk cId="1135367791" sldId="258"/>
            <ac:spMk id="108" creationId="{837A7BE2-DF08-4ECE-A520-13927DBF4C5E}"/>
          </ac:spMkLst>
        </pc:spChg>
        <pc:spChg chg="add">
          <ac:chgData name="Usuario invitado" userId="S::urn:spo:anon#0d6a6cd4ee7da8021939c65944b69432881acc52415ab97b4fb14af93b94a915::" providerId="AD" clId="Web-{8F46C096-2831-4A83-93C9-36C7597E438D}" dt="2021-08-30T19:30:27.855" v="56"/>
          <ac:spMkLst>
            <pc:docMk/>
            <pc:sldMk cId="1135367791" sldId="258"/>
            <ac:spMk id="109" creationId="{FBF3780C-749F-4B50-9E1D-F2B1F6DBB7DD}"/>
          </ac:spMkLst>
        </pc:spChg>
        <pc:spChg chg="add del">
          <ac:chgData name="Usuario invitado" userId="S::urn:spo:anon#0d6a6cd4ee7da8021939c65944b69432881acc52415ab97b4fb14af93b94a915::" providerId="AD" clId="Web-{8F46C096-2831-4A83-93C9-36C7597E438D}" dt="2021-08-30T19:30:09.167" v="52"/>
          <ac:spMkLst>
            <pc:docMk/>
            <pc:sldMk cId="1135367791" sldId="258"/>
            <ac:spMk id="112" creationId="{BD401A71-5022-4F03-BF4C-8970AACACAB9}"/>
          </ac:spMkLst>
        </pc:spChg>
        <pc:spChg chg="add">
          <ac:chgData name="Usuario invitado" userId="S::urn:spo:anon#0d6a6cd4ee7da8021939c65944b69432881acc52415ab97b4fb14af93b94a915::" providerId="AD" clId="Web-{8F46C096-2831-4A83-93C9-36C7597E438D}" dt="2021-08-30T19:23:00.251" v="26"/>
          <ac:spMkLst>
            <pc:docMk/>
            <pc:sldMk cId="1135367791" sldId="258"/>
            <ac:spMk id="113" creationId="{BA6285CA-6AFA-4F27-AFB5-1B32CDE09B1A}"/>
          </ac:spMkLst>
        </pc:spChg>
        <pc:spChg chg="add del">
          <ac:chgData name="Usuario invitado" userId="S::urn:spo:anon#0d6a6cd4ee7da8021939c65944b69432881acc52415ab97b4fb14af93b94a915::" providerId="AD" clId="Web-{8F46C096-2831-4A83-93C9-36C7597E438D}" dt="2021-08-30T19:30:08.073" v="51"/>
          <ac:spMkLst>
            <pc:docMk/>
            <pc:sldMk cId="1135367791" sldId="258"/>
            <ac:spMk id="114" creationId="{623B3AA6-5709-41C7-BE0B-E989D8391B84}"/>
          </ac:spMkLst>
        </pc:spChg>
        <pc:spChg chg="add">
          <ac:chgData name="Usuario invitado" userId="S::urn:spo:anon#0d6a6cd4ee7da8021939c65944b69432881acc52415ab97b4fb14af93b94a915::" providerId="AD" clId="Web-{8F46C096-2831-4A83-93C9-36C7597E438D}" dt="2021-08-30T19:23:00.251" v="26"/>
          <ac:spMkLst>
            <pc:docMk/>
            <pc:sldMk cId="1135367791" sldId="258"/>
            <ac:spMk id="115" creationId="{AF152BFE-7BA8-4007-AD9C-F4DC95E437EE}"/>
          </ac:spMkLst>
        </pc:spChg>
        <pc:spChg chg="add mod">
          <ac:chgData name="Usuario invitado" userId="S::urn:spo:anon#0d6a6cd4ee7da8021939c65944b69432881acc52415ab97b4fb14af93b94a915::" providerId="AD" clId="Web-{8F46C096-2831-4A83-93C9-36C7597E438D}" dt="2021-08-30T19:39:58.977" v="158" actId="20577"/>
          <ac:spMkLst>
            <pc:docMk/>
            <pc:sldMk cId="1135367791" sldId="258"/>
            <ac:spMk id="116" creationId="{06CC275A-54DF-495E-91D6-CE18E782B3D5}"/>
          </ac:spMkLst>
        </pc:spChg>
        <pc:spChg chg="add">
          <ac:chgData name="Usuario invitado" userId="S::urn:spo:anon#0d6a6cd4ee7da8021939c65944b69432881acc52415ab97b4fb14af93b94a915::" providerId="AD" clId="Web-{8F46C096-2831-4A83-93C9-36C7597E438D}" dt="2021-08-30T19:23:00.251" v="26"/>
          <ac:spMkLst>
            <pc:docMk/>
            <pc:sldMk cId="1135367791" sldId="258"/>
            <ac:spMk id="117" creationId="{7BCC6446-8462-4A63-9B6F-8F57EC40F648}"/>
          </ac:spMkLst>
        </pc:spChg>
        <pc:spChg chg="add mod">
          <ac:chgData name="Usuario invitado" userId="S::urn:spo:anon#0d6a6cd4ee7da8021939c65944b69432881acc52415ab97b4fb14af93b94a915::" providerId="AD" clId="Web-{8F46C096-2831-4A83-93C9-36C7597E438D}" dt="2021-08-30T19:40:36.524" v="161" actId="20577"/>
          <ac:spMkLst>
            <pc:docMk/>
            <pc:sldMk cId="1135367791" sldId="258"/>
            <ac:spMk id="118" creationId="{B32B2E52-FDDF-4C01-B95D-825B054C66FA}"/>
          </ac:spMkLst>
        </pc:spChg>
        <pc:spChg chg="add">
          <ac:chgData name="Usuario invitado" userId="S::urn:spo:anon#0d6a6cd4ee7da8021939c65944b69432881acc52415ab97b4fb14af93b94a915::" providerId="AD" clId="Web-{8F46C096-2831-4A83-93C9-36C7597E438D}" dt="2021-08-30T19:23:00.251" v="26"/>
          <ac:spMkLst>
            <pc:docMk/>
            <pc:sldMk cId="1135367791" sldId="258"/>
            <ac:spMk id="119" creationId="{B6DE7CCF-F894-44DD-9FA3-8BD0D5CE25AD}"/>
          </ac:spMkLst>
        </pc:spChg>
        <pc:spChg chg="add mod">
          <ac:chgData name="Usuario invitado" userId="S::urn:spo:anon#0d6a6cd4ee7da8021939c65944b69432881acc52415ab97b4fb14af93b94a915::" providerId="AD" clId="Web-{8F46C096-2831-4A83-93C9-36C7597E438D}" dt="2021-08-30T19:40:41.087" v="162" actId="20577"/>
          <ac:spMkLst>
            <pc:docMk/>
            <pc:sldMk cId="1135367791" sldId="258"/>
            <ac:spMk id="120" creationId="{49995C0A-FEBD-4985-8FA3-EA7861ECAC8B}"/>
          </ac:spMkLst>
        </pc:spChg>
        <pc:spChg chg="add mod">
          <ac:chgData name="Usuario invitado" userId="S::urn:spo:anon#0d6a6cd4ee7da8021939c65944b69432881acc52415ab97b4fb14af93b94a915::" providerId="AD" clId="Web-{8F46C096-2831-4A83-93C9-36C7597E438D}" dt="2021-08-30T19:40:30.868" v="160" actId="20577"/>
          <ac:spMkLst>
            <pc:docMk/>
            <pc:sldMk cId="1135367791" sldId="258"/>
            <ac:spMk id="151" creationId="{80596451-18EF-4C81-A3A7-113B91D99465}"/>
          </ac:spMkLst>
        </pc:spChg>
        <pc:spChg chg="add mod">
          <ac:chgData name="Usuario invitado" userId="S::urn:spo:anon#0d6a6cd4ee7da8021939c65944b69432881acc52415ab97b4fb14af93b94a915::" providerId="AD" clId="Web-{8F46C096-2831-4A83-93C9-36C7597E438D}" dt="2021-08-30T19:40:23.805" v="159" actId="20577"/>
          <ac:spMkLst>
            <pc:docMk/>
            <pc:sldMk cId="1135367791" sldId="258"/>
            <ac:spMk id="154" creationId="{37B4CEE2-B433-4F0A-BDF9-2AEDBDAC7D24}"/>
          </ac:spMkLst>
        </pc:spChg>
        <pc:grpChg chg="add">
          <ac:chgData name="Usuario invitado" userId="S::urn:spo:anon#0d6a6cd4ee7da8021939c65944b69432881acc52415ab97b4fb14af93b94a915::" providerId="AD" clId="Web-{8F46C096-2831-4A83-93C9-36C7597E438D}" dt="2021-08-30T19:23:00.251" v="26"/>
          <ac:grpSpMkLst>
            <pc:docMk/>
            <pc:sldMk cId="1135367791" sldId="258"/>
            <ac:grpSpMk id="7" creationId="{87F0794B-55D3-4D2D-BDE7-4688ED321E42}"/>
          </ac:grpSpMkLst>
        </pc:grpChg>
        <pc:grpChg chg="add del">
          <ac:chgData name="Usuario invitado" userId="S::urn:spo:anon#0d6a6cd4ee7da8021939c65944b69432881acc52415ab97b4fb14af93b94a915::" providerId="AD" clId="Web-{8F46C096-2831-4A83-93C9-36C7597E438D}" dt="2021-08-30T19:23:00.189" v="25"/>
          <ac:grpSpMkLst>
            <pc:docMk/>
            <pc:sldMk cId="1135367791" sldId="258"/>
            <ac:grpSpMk id="18" creationId="{8323DD1D-77DE-48B2-A0A0-6265801531E5}"/>
          </ac:grpSpMkLst>
        </pc:grpChg>
        <pc:grpChg chg="add">
          <ac:chgData name="Usuario invitado" userId="S::urn:spo:anon#0d6a6cd4ee7da8021939c65944b69432881acc52415ab97b4fb14af93b94a915::" providerId="AD" clId="Web-{8F46C096-2831-4A83-93C9-36C7597E438D}" dt="2021-08-30T19:23:00.251" v="26"/>
          <ac:grpSpMkLst>
            <pc:docMk/>
            <pc:sldMk cId="1135367791" sldId="258"/>
            <ac:grpSpMk id="49" creationId="{DA3D4001-286E-4CB2-B293-3058BDDC8221}"/>
          </ac:grpSpMkLst>
        </pc:grpChg>
        <pc:grpChg chg="add">
          <ac:chgData name="Usuario invitado" userId="S::urn:spo:anon#0d6a6cd4ee7da8021939c65944b69432881acc52415ab97b4fb14af93b94a915::" providerId="AD" clId="Web-{8F46C096-2831-4A83-93C9-36C7597E438D}" dt="2021-08-30T19:23:00.251" v="26"/>
          <ac:grpSpMkLst>
            <pc:docMk/>
            <pc:sldMk cId="1135367791" sldId="258"/>
            <ac:grpSpMk id="82" creationId="{BDDD9304-3AB6-4BE9-833E-9C1B3EC42182}"/>
          </ac:grpSpMkLst>
        </pc:grpChg>
        <pc:grpChg chg="add">
          <ac:chgData name="Usuario invitado" userId="S::urn:spo:anon#0d6a6cd4ee7da8021939c65944b69432881acc52415ab97b4fb14af93b94a915::" providerId="AD" clId="Web-{8F46C096-2831-4A83-93C9-36C7597E438D}" dt="2021-08-30T19:23:00.251" v="26"/>
          <ac:grpSpMkLst>
            <pc:docMk/>
            <pc:sldMk cId="1135367791" sldId="258"/>
            <ac:grpSpMk id="121" creationId="{8118ECEF-CA6A-4CB6-BCA5-59B2DB40C4AB}"/>
          </ac:grpSpMkLst>
        </pc:grpChg>
        <pc:picChg chg="add mod ord">
          <ac:chgData name="Usuario invitado" userId="S::urn:spo:anon#0d6a6cd4ee7da8021939c65944b69432881acc52415ab97b4fb14af93b94a915::" providerId="AD" clId="Web-{8F46C096-2831-4A83-93C9-36C7597E438D}" dt="2021-08-30T19:30:27.855" v="56"/>
          <ac:picMkLst>
            <pc:docMk/>
            <pc:sldMk cId="1135367791" sldId="258"/>
            <ac:picMk id="5" creationId="{061F6FC2-7C37-4A2A-B316-BEEB74DD19FE}"/>
          </ac:picMkLst>
        </pc:picChg>
        <pc:picChg chg="add mod ord">
          <ac:chgData name="Usuario invitado" userId="S::urn:spo:anon#0d6a6cd4ee7da8021939c65944b69432881acc52415ab97b4fb14af93b94a915::" providerId="AD" clId="Web-{8F46C096-2831-4A83-93C9-36C7597E438D}" dt="2021-08-30T19:31:00.059" v="61" actId="1076"/>
          <ac:picMkLst>
            <pc:docMk/>
            <pc:sldMk cId="1135367791" sldId="258"/>
            <ac:picMk id="6" creationId="{9AE4FAA3-A339-438A-92AD-62EFB986CDB7}"/>
          </ac:picMkLst>
        </pc:picChg>
        <pc:picChg chg="add mod ord">
          <ac:chgData name="Usuario invitado" userId="S::urn:spo:anon#0d6a6cd4ee7da8021939c65944b69432881acc52415ab97b4fb14af93b94a915::" providerId="AD" clId="Web-{8F46C096-2831-4A83-93C9-36C7597E438D}" dt="2021-08-30T19:37:13.364" v="142" actId="1076"/>
          <ac:picMkLst>
            <pc:docMk/>
            <pc:sldMk cId="1135367791" sldId="258"/>
            <ac:picMk id="48" creationId="{3379040A-3CAB-4D0E-BA17-FC430D12BE58}"/>
          </ac:picMkLst>
        </pc:picChg>
        <pc:picChg chg="add del mod ord">
          <ac:chgData name="Usuario invitado" userId="S::urn:spo:anon#0d6a6cd4ee7da8021939c65944b69432881acc52415ab97b4fb14af93b94a915::" providerId="AD" clId="Web-{8F46C096-2831-4A83-93C9-36C7597E438D}" dt="2021-08-30T19:31:16.340" v="63"/>
          <ac:picMkLst>
            <pc:docMk/>
            <pc:sldMk cId="1135367791" sldId="258"/>
            <ac:picMk id="79" creationId="{1D9A32C5-7485-4B67-A7E5-FABC740A8FD1}"/>
          </ac:picMkLst>
        </pc:picChg>
        <pc:picChg chg="add mod ord">
          <ac:chgData name="Usuario invitado" userId="S::urn:spo:anon#0d6a6cd4ee7da8021939c65944b69432881acc52415ab97b4fb14af93b94a915::" providerId="AD" clId="Web-{8F46C096-2831-4A83-93C9-36C7597E438D}" dt="2021-08-30T19:30:55.215" v="60" actId="1076"/>
          <ac:picMkLst>
            <pc:docMk/>
            <pc:sldMk cId="1135367791" sldId="258"/>
            <ac:picMk id="81" creationId="{E5968626-A580-4574-B3B6-E8336DD5F81C}"/>
          </ac:picMkLst>
        </pc:picChg>
        <pc:picChg chg="add mod">
          <ac:chgData name="Usuario invitado" userId="S::urn:spo:anon#0d6a6cd4ee7da8021939c65944b69432881acc52415ab97b4fb14af93b94a915::" providerId="AD" clId="Web-{8F46C096-2831-4A83-93C9-36C7597E438D}" dt="2021-08-30T19:35:10.299" v="128" actId="1076"/>
          <ac:picMkLst>
            <pc:docMk/>
            <pc:sldMk cId="1135367791" sldId="258"/>
            <ac:picMk id="152" creationId="{9CDF9003-EFB6-4EF7-A513-1A69E291F845}"/>
          </ac:picMkLst>
        </pc:picChg>
        <pc:picChg chg="add del mod">
          <ac:chgData name="Usuario invitado" userId="S::urn:spo:anon#0d6a6cd4ee7da8021939c65944b69432881acc52415ab97b4fb14af93b94a915::" providerId="AD" clId="Web-{8F46C096-2831-4A83-93C9-36C7597E438D}" dt="2021-08-30T19:35:17.080" v="130"/>
          <ac:picMkLst>
            <pc:docMk/>
            <pc:sldMk cId="1135367791" sldId="258"/>
            <ac:picMk id="153" creationId="{AD14F75E-0E61-475C-8FC9-F65BF9118807}"/>
          </ac:picMkLst>
        </pc:picChg>
        <pc:cxnChg chg="add">
          <ac:chgData name="Usuario invitado" userId="S::urn:spo:anon#0d6a6cd4ee7da8021939c65944b69432881acc52415ab97b4fb14af93b94a915::" providerId="AD" clId="Web-{8F46C096-2831-4A83-93C9-36C7597E438D}" dt="2021-08-30T19:30:27.855" v="56"/>
          <ac:cxnSpMkLst>
            <pc:docMk/>
            <pc:sldMk cId="1135367791" sldId="258"/>
            <ac:cxnSpMk id="107" creationId="{1918D9D3-1370-4FF6-9DFC-9F87F9039590}"/>
          </ac:cxnSpMkLst>
        </pc:cxnChg>
      </pc:sldChg>
      <pc:sldChg chg="addSp delSp modSp new mod setBg">
        <pc:chgData name="Usuario invitado" userId="S::urn:spo:anon#0d6a6cd4ee7da8021939c65944b69432881acc52415ab97b4fb14af93b94a915::" providerId="AD" clId="Web-{8F46C096-2831-4A83-93C9-36C7597E438D}" dt="2021-08-30T19:57:13.421" v="214" actId="20577"/>
        <pc:sldMkLst>
          <pc:docMk/>
          <pc:sldMk cId="409362249" sldId="265"/>
        </pc:sldMkLst>
        <pc:spChg chg="mod">
          <ac:chgData name="Usuario invitado" userId="S::urn:spo:anon#0d6a6cd4ee7da8021939c65944b69432881acc52415ab97b4fb14af93b94a915::" providerId="AD" clId="Web-{8F46C096-2831-4A83-93C9-36C7597E438D}" dt="2021-08-30T19:57:13.421" v="214" actId="20577"/>
          <ac:spMkLst>
            <pc:docMk/>
            <pc:sldMk cId="409362249" sldId="265"/>
            <ac:spMk id="2" creationId="{48BE3A10-CA64-4E20-AEE1-21807346576A}"/>
          </ac:spMkLst>
        </pc:spChg>
        <pc:spChg chg="del">
          <ac:chgData name="Usuario invitado" userId="S::urn:spo:anon#0d6a6cd4ee7da8021939c65944b69432881acc52415ab97b4fb14af93b94a915::" providerId="AD" clId="Web-{8F46C096-2831-4A83-93C9-36C7597E438D}" dt="2021-08-30T19:47:04.423" v="164"/>
          <ac:spMkLst>
            <pc:docMk/>
            <pc:sldMk cId="409362249" sldId="265"/>
            <ac:spMk id="3" creationId="{24D8D777-8409-4C4A-897E-679E8E67FDB8}"/>
          </ac:spMkLst>
        </pc:spChg>
        <pc:spChg chg="add">
          <ac:chgData name="Usuario invitado" userId="S::urn:spo:anon#0d6a6cd4ee7da8021939c65944b69432881acc52415ab97b4fb14af93b94a915::" providerId="AD" clId="Web-{8F46C096-2831-4A83-93C9-36C7597E438D}" dt="2021-08-30T19:47:19.971" v="167"/>
          <ac:spMkLst>
            <pc:docMk/>
            <pc:sldMk cId="409362249" sldId="265"/>
            <ac:spMk id="6" creationId="{FF9B822F-893E-44C8-963C-64F50ACECBB2}"/>
          </ac:spMkLst>
        </pc:spChg>
        <pc:spChg chg="add">
          <ac:chgData name="Usuario invitado" userId="S::urn:spo:anon#0d6a6cd4ee7da8021939c65944b69432881acc52415ab97b4fb14af93b94a915::" providerId="AD" clId="Web-{8F46C096-2831-4A83-93C9-36C7597E438D}" dt="2021-08-30T19:47:19.971" v="167"/>
          <ac:spMkLst>
            <pc:docMk/>
            <pc:sldMk cId="409362249" sldId="265"/>
            <ac:spMk id="7" creationId="{EBF87945-A001-489F-9D9B-7D9435F0B9CA}"/>
          </ac:spMkLst>
        </pc:spChg>
        <pc:spChg chg="add del">
          <ac:chgData name="Usuario invitado" userId="S::urn:spo:anon#0d6a6cd4ee7da8021939c65944b69432881acc52415ab97b4fb14af93b94a915::" providerId="AD" clId="Web-{8F46C096-2831-4A83-93C9-36C7597E438D}" dt="2021-08-30T19:47:19.971" v="166"/>
          <ac:spMkLst>
            <pc:docMk/>
            <pc:sldMk cId="409362249" sldId="265"/>
            <ac:spMk id="8" creationId="{E08BAC72-1CD6-4FD0-96CB-2697731B0C1D}"/>
          </ac:spMkLst>
        </pc:spChg>
        <pc:spChg chg="add mod">
          <ac:chgData name="Usuario invitado" userId="S::urn:spo:anon#0d6a6cd4ee7da8021939c65944b69432881acc52415ab97b4fb14af93b94a915::" providerId="AD" clId="Web-{8F46C096-2831-4A83-93C9-36C7597E438D}" dt="2021-08-30T19:57:03.327" v="212" actId="20577"/>
          <ac:spMkLst>
            <pc:docMk/>
            <pc:sldMk cId="409362249" sldId="265"/>
            <ac:spMk id="9" creationId="{4F3FAAF3-1A23-4904-A764-5EB91BBEC08B}"/>
          </ac:spMkLst>
        </pc:spChg>
        <pc:spChg chg="add del">
          <ac:chgData name="Usuario invitado" userId="S::urn:spo:anon#0d6a6cd4ee7da8021939c65944b69432881acc52415ab97b4fb14af93b94a915::" providerId="AD" clId="Web-{8F46C096-2831-4A83-93C9-36C7597E438D}" dt="2021-08-30T19:47:19.971" v="166"/>
          <ac:spMkLst>
            <pc:docMk/>
            <pc:sldMk cId="409362249" sldId="265"/>
            <ac:spMk id="11" creationId="{73AD41DB-DF9F-49BC-85AE-6AB1840AD517}"/>
          </ac:spMkLst>
        </pc:spChg>
        <pc:grpChg chg="add del">
          <ac:chgData name="Usuario invitado" userId="S::urn:spo:anon#0d6a6cd4ee7da8021939c65944b69432881acc52415ab97b4fb14af93b94a915::" providerId="AD" clId="Web-{8F46C096-2831-4A83-93C9-36C7597E438D}" dt="2021-08-30T19:47:19.971" v="166"/>
          <ac:grpSpMkLst>
            <pc:docMk/>
            <pc:sldMk cId="409362249" sldId="265"/>
            <ac:grpSpMk id="13" creationId="{A4AE1828-51FD-4AD7-BCF6-9AF5C696CE5D}"/>
          </ac:grpSpMkLst>
        </pc:grpChg>
        <pc:picChg chg="add mod ord">
          <ac:chgData name="Usuario invitado" userId="S::urn:spo:anon#0d6a6cd4ee7da8021939c65944b69432881acc52415ab97b4fb14af93b94a915::" providerId="AD" clId="Web-{8F46C096-2831-4A83-93C9-36C7597E438D}" dt="2021-08-30T19:47:27.205" v="168" actId="14100"/>
          <ac:picMkLst>
            <pc:docMk/>
            <pc:sldMk cId="409362249" sldId="265"/>
            <ac:picMk id="4" creationId="{3571A9AB-DC35-4405-8112-CC95A42DFB4F}"/>
          </ac:picMkLst>
        </pc:picChg>
      </pc:sldChg>
    </pc:docChg>
  </pc:docChgLst>
  <pc:docChgLst>
    <pc:chgData name="Usuario invitado" userId="S::urn:spo:anon#0d6a6cd4ee7da8021939c65944b69432881acc52415ab97b4fb14af93b94a915::" providerId="AD" clId="Web-{AA2C9159-D08B-FB70-B978-C92410412E7F}"/>
    <pc:docChg chg="sldOrd">
      <pc:chgData name="Usuario invitado" userId="S::urn:spo:anon#0d6a6cd4ee7da8021939c65944b69432881acc52415ab97b4fb14af93b94a915::" providerId="AD" clId="Web-{AA2C9159-D08B-FB70-B978-C92410412E7F}" dt="2021-09-02T02:33:49.674" v="0"/>
      <pc:docMkLst>
        <pc:docMk/>
      </pc:docMkLst>
      <pc:sldChg chg="ord">
        <pc:chgData name="Usuario invitado" userId="S::urn:spo:anon#0d6a6cd4ee7da8021939c65944b69432881acc52415ab97b4fb14af93b94a915::" providerId="AD" clId="Web-{AA2C9159-D08B-FB70-B978-C92410412E7F}" dt="2021-09-02T02:33:49.674" v="0"/>
        <pc:sldMkLst>
          <pc:docMk/>
          <pc:sldMk cId="3936371397" sldId="257"/>
        </pc:sldMkLst>
      </pc:sldChg>
    </pc:docChg>
  </pc:docChgLst>
  <pc:docChgLst>
    <pc:chgData name="Leandro Nicolas Olmos Gomez" userId="S::80648@sistemas.frc.utn.edu.ar::1be01b90-c0fb-401e-a4f8-d0a348b732b2" providerId="AD" clId="Web-{D9951D28-8552-F97A-DF20-C43DBEA1D553}"/>
    <pc:docChg chg="modSld">
      <pc:chgData name="Leandro Nicolas Olmos Gomez" userId="S::80648@sistemas.frc.utn.edu.ar::1be01b90-c0fb-401e-a4f8-d0a348b732b2" providerId="AD" clId="Web-{D9951D28-8552-F97A-DF20-C43DBEA1D553}" dt="2021-09-07T00:27:49.578" v="24" actId="20577"/>
      <pc:docMkLst>
        <pc:docMk/>
      </pc:docMkLst>
      <pc:sldChg chg="modSp">
        <pc:chgData name="Leandro Nicolas Olmos Gomez" userId="S::80648@sistemas.frc.utn.edu.ar::1be01b90-c0fb-401e-a4f8-d0a348b732b2" providerId="AD" clId="Web-{D9951D28-8552-F97A-DF20-C43DBEA1D553}" dt="2021-09-07T00:27:49.578" v="24" actId="20577"/>
        <pc:sldMkLst>
          <pc:docMk/>
          <pc:sldMk cId="3751002740" sldId="285"/>
        </pc:sldMkLst>
        <pc:spChg chg="mod">
          <ac:chgData name="Leandro Nicolas Olmos Gomez" userId="S::80648@sistemas.frc.utn.edu.ar::1be01b90-c0fb-401e-a4f8-d0a348b732b2" providerId="AD" clId="Web-{D9951D28-8552-F97A-DF20-C43DBEA1D553}" dt="2021-09-07T00:27:49.578" v="24" actId="20577"/>
          <ac:spMkLst>
            <pc:docMk/>
            <pc:sldMk cId="3751002740" sldId="285"/>
            <ac:spMk id="5" creationId="{5C2D800B-8FF8-44F0-B6C3-CB7ECB5DD7A3}"/>
          </ac:spMkLst>
        </pc:spChg>
      </pc:sldChg>
    </pc:docChg>
  </pc:docChgLst>
  <pc:docChgLst>
    <pc:chgData name="Usuario invitado" userId="S::urn:spo:anon#0d6a6cd4ee7da8021939c65944b69432881acc52415ab97b4fb14af93b94a915::" providerId="AD" clId="Web-{1D156A74-24F4-4749-AADE-68D697800F76}"/>
    <pc:docChg chg="addSld modSld addMainMaster delMainMaster">
      <pc:chgData name="Usuario invitado" userId="S::urn:spo:anon#0d6a6cd4ee7da8021939c65944b69432881acc52415ab97b4fb14af93b94a915::" providerId="AD" clId="Web-{1D156A74-24F4-4749-AADE-68D697800F76}" dt="2021-08-30T21:11:48.939" v="716" actId="14100"/>
      <pc:docMkLst>
        <pc:docMk/>
      </pc:docMkLst>
      <pc:sldChg chg="addSp delSp mod setBg modClrScheme modShow chgLayout">
        <pc:chgData name="Usuario invitado" userId="S::urn:spo:anon#0d6a6cd4ee7da8021939c65944b69432881acc52415ab97b4fb14af93b94a915::" providerId="AD" clId="Web-{1D156A74-24F4-4749-AADE-68D697800F76}" dt="2021-08-30T19:10:32.349" v="10"/>
        <pc:sldMkLst>
          <pc:docMk/>
          <pc:sldMk cId="2406273178" sldId="256"/>
        </pc:sldMkLst>
        <pc:spChg chg="add">
          <ac:chgData name="Usuario invitado" userId="S::urn:spo:anon#0d6a6cd4ee7da8021939c65944b69432881acc52415ab97b4fb14af93b94a915::" providerId="AD" clId="Web-{1D156A74-24F4-4749-AADE-68D697800F76}" dt="2021-08-30T19:10:32.349" v="10"/>
          <ac:spMkLst>
            <pc:docMk/>
            <pc:sldMk cId="2406273178" sldId="256"/>
            <ac:spMk id="7" creationId="{A4798C7F-C8CA-4799-BF37-3AB4642CDB66}"/>
          </ac:spMkLst>
        </pc:spChg>
        <pc:spChg chg="add">
          <ac:chgData name="Usuario invitado" userId="S::urn:spo:anon#0d6a6cd4ee7da8021939c65944b69432881acc52415ab97b4fb14af93b94a915::" providerId="AD" clId="Web-{1D156A74-24F4-4749-AADE-68D697800F76}" dt="2021-08-30T19:10:32.349" v="10"/>
          <ac:spMkLst>
            <pc:docMk/>
            <pc:sldMk cId="2406273178" sldId="256"/>
            <ac:spMk id="40" creationId="{216BB147-20D5-4D93-BDA5-1BC614D6A4B2}"/>
          </ac:spMkLst>
        </pc:spChg>
        <pc:spChg chg="add">
          <ac:chgData name="Usuario invitado" userId="S::urn:spo:anon#0d6a6cd4ee7da8021939c65944b69432881acc52415ab97b4fb14af93b94a915::" providerId="AD" clId="Web-{1D156A74-24F4-4749-AADE-68D697800F76}" dt="2021-08-30T19:10:32.349" v="10"/>
          <ac:spMkLst>
            <pc:docMk/>
            <pc:sldMk cId="2406273178" sldId="256"/>
            <ac:spMk id="42" creationId="{0A253F60-DE40-4508-A37A-61331DF1DD5D}"/>
          </ac:spMkLst>
        </pc:spChg>
        <pc:spChg chg="add">
          <ac:chgData name="Usuario invitado" userId="S::urn:spo:anon#0d6a6cd4ee7da8021939c65944b69432881acc52415ab97b4fb14af93b94a915::" providerId="AD" clId="Web-{1D156A74-24F4-4749-AADE-68D697800F76}" dt="2021-08-30T19:10:32.349" v="10"/>
          <ac:spMkLst>
            <pc:docMk/>
            <pc:sldMk cId="2406273178" sldId="256"/>
            <ac:spMk id="44" creationId="{326AD51D-D59E-4689-A5DF-6A9857053BF6}"/>
          </ac:spMkLst>
        </pc:spChg>
        <pc:spChg chg="add">
          <ac:chgData name="Usuario invitado" userId="S::urn:spo:anon#0d6a6cd4ee7da8021939c65944b69432881acc52415ab97b4fb14af93b94a915::" providerId="AD" clId="Web-{1D156A74-24F4-4749-AADE-68D697800F76}" dt="2021-08-30T19:10:32.349" v="10"/>
          <ac:spMkLst>
            <pc:docMk/>
            <pc:sldMk cId="2406273178" sldId="256"/>
            <ac:spMk id="77" creationId="{7A6DA27B-24A2-4FAF-9CB9-A814BF835B9F}"/>
          </ac:spMkLst>
        </pc:spChg>
        <pc:spChg chg="add">
          <ac:chgData name="Usuario invitado" userId="S::urn:spo:anon#0d6a6cd4ee7da8021939c65944b69432881acc52415ab97b4fb14af93b94a915::" providerId="AD" clId="Web-{1D156A74-24F4-4749-AADE-68D697800F76}" dt="2021-08-30T19:10:32.349" v="10"/>
          <ac:spMkLst>
            <pc:docMk/>
            <pc:sldMk cId="2406273178" sldId="256"/>
            <ac:spMk id="110" creationId="{13B6DAC6-0186-4D62-AD69-90B9C0411EA3}"/>
          </ac:spMkLst>
        </pc:spChg>
        <pc:spChg chg="add">
          <ac:chgData name="Usuario invitado" userId="S::urn:spo:anon#0d6a6cd4ee7da8021939c65944b69432881acc52415ab97b4fb14af93b94a915::" providerId="AD" clId="Web-{1D156A74-24F4-4749-AADE-68D697800F76}" dt="2021-08-30T19:10:32.349" v="10"/>
          <ac:spMkLst>
            <pc:docMk/>
            <pc:sldMk cId="2406273178" sldId="256"/>
            <ac:spMk id="112" creationId="{BA6285CA-6AFA-4F27-AFB5-1B32CDE09B1A}"/>
          </ac:spMkLst>
        </pc:spChg>
        <pc:grpChg chg="add">
          <ac:chgData name="Usuario invitado" userId="S::urn:spo:anon#0d6a6cd4ee7da8021939c65944b69432881acc52415ab97b4fb14af93b94a915::" providerId="AD" clId="Web-{1D156A74-24F4-4749-AADE-68D697800F76}" dt="2021-08-30T19:10:32.349" v="10"/>
          <ac:grpSpMkLst>
            <pc:docMk/>
            <pc:sldMk cId="2406273178" sldId="256"/>
            <ac:grpSpMk id="9" creationId="{87F0794B-55D3-4D2D-BDE7-4688ED321E42}"/>
          </ac:grpSpMkLst>
        </pc:grpChg>
        <pc:grpChg chg="add">
          <ac:chgData name="Usuario invitado" userId="S::urn:spo:anon#0d6a6cd4ee7da8021939c65944b69432881acc52415ab97b4fb14af93b94a915::" providerId="AD" clId="Web-{1D156A74-24F4-4749-AADE-68D697800F76}" dt="2021-08-30T19:10:32.349" v="10"/>
          <ac:grpSpMkLst>
            <pc:docMk/>
            <pc:sldMk cId="2406273178" sldId="256"/>
            <ac:grpSpMk id="46" creationId="{05578CCE-1E06-4634-B7D3-B75915B79B54}"/>
          </ac:grpSpMkLst>
        </pc:grpChg>
        <pc:grpChg chg="add">
          <ac:chgData name="Usuario invitado" userId="S::urn:spo:anon#0d6a6cd4ee7da8021939c65944b69432881acc52415ab97b4fb14af93b94a915::" providerId="AD" clId="Web-{1D156A74-24F4-4749-AADE-68D697800F76}" dt="2021-08-30T19:10:32.349" v="10"/>
          <ac:grpSpMkLst>
            <pc:docMk/>
            <pc:sldMk cId="2406273178" sldId="256"/>
            <ac:grpSpMk id="79" creationId="{ED48258A-6826-4A24-97F8-B65FE4D99A4E}"/>
          </ac:grpSpMkLst>
        </pc:grpChg>
        <pc:grpChg chg="add">
          <ac:chgData name="Usuario invitado" userId="S::urn:spo:anon#0d6a6cd4ee7da8021939c65944b69432881acc52415ab97b4fb14af93b94a915::" providerId="AD" clId="Web-{1D156A74-24F4-4749-AADE-68D697800F76}" dt="2021-08-30T19:10:32.349" v="10"/>
          <ac:grpSpMkLst>
            <pc:docMk/>
            <pc:sldMk cId="2406273178" sldId="256"/>
            <ac:grpSpMk id="114" creationId="{828E0D1A-C4BE-45A2-8DC8-0F40A5CF6D2C}"/>
          </ac:grpSpMkLst>
        </pc:grpChg>
        <pc:picChg chg="add">
          <ac:chgData name="Usuario invitado" userId="S::urn:spo:anon#0d6a6cd4ee7da8021939c65944b69432881acc52415ab97b4fb14af93b94a915::" providerId="AD" clId="Web-{1D156A74-24F4-4749-AADE-68D697800F76}" dt="2021-08-30T19:10:32.349" v="10"/>
          <ac:picMkLst>
            <pc:docMk/>
            <pc:sldMk cId="2406273178" sldId="256"/>
            <ac:picMk id="6" creationId="{DFE8F4ED-EB7A-43F9-8A07-B5A123D226F3}"/>
          </ac:picMkLst>
        </pc:picChg>
        <pc:inkChg chg="add del">
          <ac:chgData name="Usuario invitado" userId="S::urn:spo:anon#0d6a6cd4ee7da8021939c65944b69432881acc52415ab97b4fb14af93b94a915::" providerId="AD" clId="Web-{1D156A74-24F4-4749-AADE-68D697800F76}" dt="2021-08-30T19:08:25.862" v="7"/>
          <ac:inkMkLst>
            <pc:docMk/>
            <pc:sldMk cId="2406273178" sldId="256"/>
            <ac:inkMk id="2" creationId="{9A7D3564-F256-4C85-AD84-2878DDFBAE83}"/>
          </ac:inkMkLst>
        </pc:inkChg>
        <pc:inkChg chg="add del">
          <ac:chgData name="Usuario invitado" userId="S::urn:spo:anon#0d6a6cd4ee7da8021939c65944b69432881acc52415ab97b4fb14af93b94a915::" providerId="AD" clId="Web-{1D156A74-24F4-4749-AADE-68D697800F76}" dt="2021-08-30T19:08:24.690" v="6"/>
          <ac:inkMkLst>
            <pc:docMk/>
            <pc:sldMk cId="2406273178" sldId="256"/>
            <ac:inkMk id="3" creationId="{BD9667CF-BA2F-408A-B7DA-A8BD525FCEEA}"/>
          </ac:inkMkLst>
        </pc:inkChg>
        <pc:inkChg chg="add del">
          <ac:chgData name="Usuario invitado" userId="S::urn:spo:anon#0d6a6cd4ee7da8021939c65944b69432881acc52415ab97b4fb14af93b94a915::" providerId="AD" clId="Web-{1D156A74-24F4-4749-AADE-68D697800F76}" dt="2021-08-30T19:08:24.690" v="5"/>
          <ac:inkMkLst>
            <pc:docMk/>
            <pc:sldMk cId="2406273178" sldId="256"/>
            <ac:inkMk id="4" creationId="{254CAE02-A2BC-4BEE-988B-5E6C6993C1C6}"/>
          </ac:inkMkLst>
        </pc:inkChg>
        <pc:inkChg chg="add del">
          <ac:chgData name="Usuario invitado" userId="S::urn:spo:anon#0d6a6cd4ee7da8021939c65944b69432881acc52415ab97b4fb14af93b94a915::" providerId="AD" clId="Web-{1D156A74-24F4-4749-AADE-68D697800F76}" dt="2021-08-30T19:08:24.690" v="4"/>
          <ac:inkMkLst>
            <pc:docMk/>
            <pc:sldMk cId="2406273178" sldId="256"/>
            <ac:inkMk id="5" creationId="{9232FDB7-1897-4635-AED3-706ED20DB23A}"/>
          </ac:inkMkLst>
        </pc:inkChg>
      </pc:sldChg>
      <pc:sldChg chg="new">
        <pc:chgData name="Usuario invitado" userId="S::urn:spo:anon#0d6a6cd4ee7da8021939c65944b69432881acc52415ab97b4fb14af93b94a915::" providerId="AD" clId="Web-{1D156A74-24F4-4749-AADE-68D697800F76}" dt="2021-08-30T19:14:14.587" v="11"/>
        <pc:sldMkLst>
          <pc:docMk/>
          <pc:sldMk cId="3936371397" sldId="257"/>
        </pc:sldMkLst>
      </pc:sldChg>
      <pc:sldChg chg="new">
        <pc:chgData name="Usuario invitado" userId="S::urn:spo:anon#0d6a6cd4ee7da8021939c65944b69432881acc52415ab97b4fb14af93b94a915::" providerId="AD" clId="Web-{1D156A74-24F4-4749-AADE-68D697800F76}" dt="2021-08-30T19:14:17.009" v="12"/>
        <pc:sldMkLst>
          <pc:docMk/>
          <pc:sldMk cId="1135367791" sldId="258"/>
        </pc:sldMkLst>
      </pc:sldChg>
      <pc:sldChg chg="new">
        <pc:chgData name="Usuario invitado" userId="S::urn:spo:anon#0d6a6cd4ee7da8021939c65944b69432881acc52415ab97b4fb14af93b94a915::" providerId="AD" clId="Web-{1D156A74-24F4-4749-AADE-68D697800F76}" dt="2021-08-30T19:14:19.556" v="13"/>
        <pc:sldMkLst>
          <pc:docMk/>
          <pc:sldMk cId="1841488895" sldId="259"/>
        </pc:sldMkLst>
      </pc:sldChg>
      <pc:sldChg chg="new">
        <pc:chgData name="Usuario invitado" userId="S::urn:spo:anon#0d6a6cd4ee7da8021939c65944b69432881acc52415ab97b4fb14af93b94a915::" providerId="AD" clId="Web-{1D156A74-24F4-4749-AADE-68D697800F76}" dt="2021-08-30T19:14:21.212" v="14"/>
        <pc:sldMkLst>
          <pc:docMk/>
          <pc:sldMk cId="3428986632" sldId="260"/>
        </pc:sldMkLst>
      </pc:sldChg>
      <pc:sldChg chg="addSp delSp modSp new">
        <pc:chgData name="Usuario invitado" userId="S::urn:spo:anon#0d6a6cd4ee7da8021939c65944b69432881acc52415ab97b4fb14af93b94a915::" providerId="AD" clId="Web-{1D156A74-24F4-4749-AADE-68D697800F76}" dt="2021-08-30T19:37:01.832" v="278" actId="20577"/>
        <pc:sldMkLst>
          <pc:docMk/>
          <pc:sldMk cId="2620555032" sldId="261"/>
        </pc:sldMkLst>
        <pc:spChg chg="mod">
          <ac:chgData name="Usuario invitado" userId="S::urn:spo:anon#0d6a6cd4ee7da8021939c65944b69432881acc52415ab97b4fb14af93b94a915::" providerId="AD" clId="Web-{1D156A74-24F4-4749-AADE-68D697800F76}" dt="2021-08-30T19:37:01.832" v="278" actId="20577"/>
          <ac:spMkLst>
            <pc:docMk/>
            <pc:sldMk cId="2620555032" sldId="261"/>
            <ac:spMk id="2" creationId="{CF250546-0480-4047-9A45-EB8CDE7C86B1}"/>
          </ac:spMkLst>
        </pc:spChg>
        <pc:spChg chg="del">
          <ac:chgData name="Usuario invitado" userId="S::urn:spo:anon#0d6a6cd4ee7da8021939c65944b69432881acc52415ab97b4fb14af93b94a915::" providerId="AD" clId="Web-{1D156A74-24F4-4749-AADE-68D697800F76}" dt="2021-08-30T19:16:54.012" v="36"/>
          <ac:spMkLst>
            <pc:docMk/>
            <pc:sldMk cId="2620555032" sldId="261"/>
            <ac:spMk id="3" creationId="{D003F4BC-BCCB-45FE-83E9-43FC61C37DF6}"/>
          </ac:spMkLst>
        </pc:spChg>
        <pc:spChg chg="add mod">
          <ac:chgData name="Usuario invitado" userId="S::urn:spo:anon#0d6a6cd4ee7da8021939c65944b69432881acc52415ab97b4fb14af93b94a915::" providerId="AD" clId="Web-{1D156A74-24F4-4749-AADE-68D697800F76}" dt="2021-08-30T19:30:56.544" v="275" actId="20577"/>
          <ac:spMkLst>
            <pc:docMk/>
            <pc:sldMk cId="2620555032" sldId="261"/>
            <ac:spMk id="5" creationId="{A52AA96E-F34A-48DA-892F-C0413127049B}"/>
          </ac:spMkLst>
        </pc:spChg>
        <pc:picChg chg="add mod">
          <ac:chgData name="Usuario invitado" userId="S::urn:spo:anon#0d6a6cd4ee7da8021939c65944b69432881acc52415ab97b4fb14af93b94a915::" providerId="AD" clId="Web-{1D156A74-24F4-4749-AADE-68D697800F76}" dt="2021-08-30T19:36:47.441" v="276" actId="14100"/>
          <ac:picMkLst>
            <pc:docMk/>
            <pc:sldMk cId="2620555032" sldId="261"/>
            <ac:picMk id="4" creationId="{5499171C-6C82-4F00-8C8E-7A9210C781D0}"/>
          </ac:picMkLst>
        </pc:picChg>
      </pc:sldChg>
      <pc:sldChg chg="addSp delSp modSp new">
        <pc:chgData name="Usuario invitado" userId="S::urn:spo:anon#0d6a6cd4ee7da8021939c65944b69432881acc52415ab97b4fb14af93b94a915::" providerId="AD" clId="Web-{1D156A74-24F4-4749-AADE-68D697800F76}" dt="2021-08-30T19:59:40.701" v="561" actId="1076"/>
        <pc:sldMkLst>
          <pc:docMk/>
          <pc:sldMk cId="2764490169" sldId="263"/>
        </pc:sldMkLst>
        <pc:spChg chg="del mod">
          <ac:chgData name="Usuario invitado" userId="S::urn:spo:anon#0d6a6cd4ee7da8021939c65944b69432881acc52415ab97b4fb14af93b94a915::" providerId="AD" clId="Web-{1D156A74-24F4-4749-AADE-68D697800F76}" dt="2021-08-30T19:39:18.444" v="318"/>
          <ac:spMkLst>
            <pc:docMk/>
            <pc:sldMk cId="2764490169" sldId="263"/>
            <ac:spMk id="2" creationId="{ED4452E1-64D8-4AD0-AF9E-DD1F1530297D}"/>
          </ac:spMkLst>
        </pc:spChg>
        <pc:spChg chg="del">
          <ac:chgData name="Usuario invitado" userId="S::urn:spo:anon#0d6a6cd4ee7da8021939c65944b69432881acc52415ab97b4fb14af93b94a915::" providerId="AD" clId="Web-{1D156A74-24F4-4749-AADE-68D697800F76}" dt="2021-08-30T19:38:36.709" v="317"/>
          <ac:spMkLst>
            <pc:docMk/>
            <pc:sldMk cId="2764490169" sldId="263"/>
            <ac:spMk id="3" creationId="{4EA60776-B6C2-4642-A3CF-0C9F65AA9441}"/>
          </ac:spMkLst>
        </pc:spChg>
        <pc:spChg chg="add del mod">
          <ac:chgData name="Usuario invitado" userId="S::urn:spo:anon#0d6a6cd4ee7da8021939c65944b69432881acc52415ab97b4fb14af93b94a915::" providerId="AD" clId="Web-{1D156A74-24F4-4749-AADE-68D697800F76}" dt="2021-08-30T19:41:10.587" v="319"/>
          <ac:spMkLst>
            <pc:docMk/>
            <pc:sldMk cId="2764490169" sldId="263"/>
            <ac:spMk id="5" creationId="{E800EC5B-66F6-4E14-A64D-B9D5FA9F34BA}"/>
          </ac:spMkLst>
        </pc:spChg>
        <pc:spChg chg="add del mod">
          <ac:chgData name="Usuario invitado" userId="S::urn:spo:anon#0d6a6cd4ee7da8021939c65944b69432881acc52415ab97b4fb14af93b94a915::" providerId="AD" clId="Web-{1D156A74-24F4-4749-AADE-68D697800F76}" dt="2021-08-30T19:54:25.602" v="486"/>
          <ac:spMkLst>
            <pc:docMk/>
            <pc:sldMk cId="2764490169" sldId="263"/>
            <ac:spMk id="8" creationId="{8876C181-751E-41FD-A0EA-6F3C2C1F5B2A}"/>
          </ac:spMkLst>
        </pc:spChg>
        <pc:spChg chg="add del mod">
          <ac:chgData name="Usuario invitado" userId="S::urn:spo:anon#0d6a6cd4ee7da8021939c65944b69432881acc52415ab97b4fb14af93b94a915::" providerId="AD" clId="Web-{1D156A74-24F4-4749-AADE-68D697800F76}" dt="2021-08-30T19:54:23.648" v="485"/>
          <ac:spMkLst>
            <pc:docMk/>
            <pc:sldMk cId="2764490169" sldId="263"/>
            <ac:spMk id="9" creationId="{F054BC5E-5DA6-48A9-90FA-2DF4EDE32FD9}"/>
          </ac:spMkLst>
        </pc:spChg>
        <pc:spChg chg="add mod">
          <ac:chgData name="Usuario invitado" userId="S::urn:spo:anon#0d6a6cd4ee7da8021939c65944b69432881acc52415ab97b4fb14af93b94a915::" providerId="AD" clId="Web-{1D156A74-24F4-4749-AADE-68D697800F76}" dt="2021-08-30T19:59:37.389" v="560" actId="20577"/>
          <ac:spMkLst>
            <pc:docMk/>
            <pc:sldMk cId="2764490169" sldId="263"/>
            <ac:spMk id="13" creationId="{58DCA7D7-5494-4A5C-8EE9-BD5429FE0E38}"/>
          </ac:spMkLst>
        </pc:spChg>
        <pc:picChg chg="add del mod">
          <ac:chgData name="Usuario invitado" userId="S::urn:spo:anon#0d6a6cd4ee7da8021939c65944b69432881acc52415ab97b4fb14af93b94a915::" providerId="AD" clId="Web-{1D156A74-24F4-4749-AADE-68D697800F76}" dt="2021-08-30T19:46:27.389" v="326"/>
          <ac:picMkLst>
            <pc:docMk/>
            <pc:sldMk cId="2764490169" sldId="263"/>
            <ac:picMk id="6" creationId="{595C5270-8780-47B1-A485-CF0543908A9B}"/>
          </ac:picMkLst>
        </pc:picChg>
        <pc:picChg chg="add mod">
          <ac:chgData name="Usuario invitado" userId="S::urn:spo:anon#0d6a6cd4ee7da8021939c65944b69432881acc52415ab97b4fb14af93b94a915::" providerId="AD" clId="Web-{1D156A74-24F4-4749-AADE-68D697800F76}" dt="2021-08-30T19:57:34.308" v="512" actId="1076"/>
          <ac:picMkLst>
            <pc:docMk/>
            <pc:sldMk cId="2764490169" sldId="263"/>
            <ac:picMk id="7" creationId="{3F100D03-0FA4-4ADB-B910-8929244BD266}"/>
          </ac:picMkLst>
        </pc:picChg>
        <pc:picChg chg="add del mod">
          <ac:chgData name="Usuario invitado" userId="S::urn:spo:anon#0d6a6cd4ee7da8021939c65944b69432881acc52415ab97b4fb14af93b94a915::" providerId="AD" clId="Web-{1D156A74-24F4-4749-AADE-68D697800F76}" dt="2021-08-30T19:55:58.463" v="499"/>
          <ac:picMkLst>
            <pc:docMk/>
            <pc:sldMk cId="2764490169" sldId="263"/>
            <ac:picMk id="10" creationId="{D38A6054-8D0A-4D1A-A30B-6543DE0A36E3}"/>
          </ac:picMkLst>
        </pc:picChg>
        <pc:picChg chg="add del mod">
          <ac:chgData name="Usuario invitado" userId="S::urn:spo:anon#0d6a6cd4ee7da8021939c65944b69432881acc52415ab97b4fb14af93b94a915::" providerId="AD" clId="Web-{1D156A74-24F4-4749-AADE-68D697800F76}" dt="2021-08-30T19:56:50.323" v="506"/>
          <ac:picMkLst>
            <pc:docMk/>
            <pc:sldMk cId="2764490169" sldId="263"/>
            <ac:picMk id="11" creationId="{748F10A6-46BA-4704-908C-30171AF056F3}"/>
          </ac:picMkLst>
        </pc:picChg>
        <pc:picChg chg="add mod">
          <ac:chgData name="Usuario invitado" userId="S::urn:spo:anon#0d6a6cd4ee7da8021939c65944b69432881acc52415ab97b4fb14af93b94a915::" providerId="AD" clId="Web-{1D156A74-24F4-4749-AADE-68D697800F76}" dt="2021-08-30T19:59:40.701" v="561" actId="1076"/>
          <ac:picMkLst>
            <pc:docMk/>
            <pc:sldMk cId="2764490169" sldId="263"/>
            <ac:picMk id="12" creationId="{D86873C1-1D97-4FD5-BBE1-978E9216E921}"/>
          </ac:picMkLst>
        </pc:picChg>
      </pc:sldChg>
      <pc:sldChg chg="addSp delSp modSp new mod setBg">
        <pc:chgData name="Usuario invitado" userId="S::urn:spo:anon#0d6a6cd4ee7da8021939c65944b69432881acc52415ab97b4fb14af93b94a915::" providerId="AD" clId="Web-{1D156A74-24F4-4749-AADE-68D697800F76}" dt="2021-08-30T20:19:47.755" v="666" actId="14100"/>
        <pc:sldMkLst>
          <pc:docMk/>
          <pc:sldMk cId="284984326" sldId="268"/>
        </pc:sldMkLst>
        <pc:spChg chg="del">
          <ac:chgData name="Usuario invitado" userId="S::urn:spo:anon#0d6a6cd4ee7da8021939c65944b69432881acc52415ab97b4fb14af93b94a915::" providerId="AD" clId="Web-{1D156A74-24F4-4749-AADE-68D697800F76}" dt="2021-08-30T19:58:10.653" v="519"/>
          <ac:spMkLst>
            <pc:docMk/>
            <pc:sldMk cId="284984326" sldId="268"/>
            <ac:spMk id="2" creationId="{047D4326-608C-4D24-9D7E-445A4B59C69C}"/>
          </ac:spMkLst>
        </pc:spChg>
        <pc:spChg chg="del">
          <ac:chgData name="Usuario invitado" userId="S::urn:spo:anon#0d6a6cd4ee7da8021939c65944b69432881acc52415ab97b4fb14af93b94a915::" providerId="AD" clId="Web-{1D156A74-24F4-4749-AADE-68D697800F76}" dt="2021-08-30T19:58:09.543" v="518"/>
          <ac:spMkLst>
            <pc:docMk/>
            <pc:sldMk cId="284984326" sldId="268"/>
            <ac:spMk id="3" creationId="{B2912D89-AF79-4210-AED5-FA898692462F}"/>
          </ac:spMkLst>
        </pc:spChg>
        <pc:spChg chg="add del mod">
          <ac:chgData name="Usuario invitado" userId="S::urn:spo:anon#0d6a6cd4ee7da8021939c65944b69432881acc52415ab97b4fb14af93b94a915::" providerId="AD" clId="Web-{1D156A74-24F4-4749-AADE-68D697800F76}" dt="2021-08-30T20:15:21.297" v="624"/>
          <ac:spMkLst>
            <pc:docMk/>
            <pc:sldMk cId="284984326" sldId="268"/>
            <ac:spMk id="4" creationId="{4B6B7693-7256-47EC-9E35-DEE992D2B1A0}"/>
          </ac:spMkLst>
        </pc:spChg>
        <pc:spChg chg="add del mod">
          <ac:chgData name="Usuario invitado" userId="S::urn:spo:anon#0d6a6cd4ee7da8021939c65944b69432881acc52415ab97b4fb14af93b94a915::" providerId="AD" clId="Web-{1D156A74-24F4-4749-AADE-68D697800F76}" dt="2021-08-30T20:00:52.921" v="572"/>
          <ac:spMkLst>
            <pc:docMk/>
            <pc:sldMk cId="284984326" sldId="268"/>
            <ac:spMk id="5" creationId="{E9F945BA-F493-420B-A8CD-34C21095ECEF}"/>
          </ac:spMkLst>
        </pc:spChg>
        <pc:spChg chg="add mod">
          <ac:chgData name="Usuario invitado" userId="S::urn:spo:anon#0d6a6cd4ee7da8021939c65944b69432881acc52415ab97b4fb14af93b94a915::" providerId="AD" clId="Web-{1D156A74-24F4-4749-AADE-68D697800F76}" dt="2021-08-30T20:19:07.208" v="654" actId="1076"/>
          <ac:spMkLst>
            <pc:docMk/>
            <pc:sldMk cId="284984326" sldId="268"/>
            <ac:spMk id="6" creationId="{570AC2A9-1995-4A8D-88D7-5A01B8CBDC30}"/>
          </ac:spMkLst>
        </pc:spChg>
        <pc:spChg chg="add del mod">
          <ac:chgData name="Usuario invitado" userId="S::urn:spo:anon#0d6a6cd4ee7da8021939c65944b69432881acc52415ab97b4fb14af93b94a915::" providerId="AD" clId="Web-{1D156A74-24F4-4749-AADE-68D697800F76}" dt="2021-08-30T20:19:15.739" v="659"/>
          <ac:spMkLst>
            <pc:docMk/>
            <pc:sldMk cId="284984326" sldId="268"/>
            <ac:spMk id="10" creationId="{9FE539C3-DC52-45C3-B134-EC2FA36B68BB}"/>
          </ac:spMkLst>
        </pc:spChg>
        <pc:spChg chg="add">
          <ac:chgData name="Usuario invitado" userId="S::urn:spo:anon#0d6a6cd4ee7da8021939c65944b69432881acc52415ab97b4fb14af93b94a915::" providerId="AD" clId="Web-{1D156A74-24F4-4749-AADE-68D697800F76}" dt="2021-08-30T20:18:02.800" v="642"/>
          <ac:spMkLst>
            <pc:docMk/>
            <pc:sldMk cId="284984326" sldId="268"/>
            <ac:spMk id="14" creationId="{99ED5833-B85B-4103-8A3B-CAB0308E6C15}"/>
          </ac:spMkLst>
        </pc:spChg>
        <pc:picChg chg="add mod">
          <ac:chgData name="Usuario invitado" userId="S::urn:spo:anon#0d6a6cd4ee7da8021939c65944b69432881acc52415ab97b4fb14af93b94a915::" providerId="AD" clId="Web-{1D156A74-24F4-4749-AADE-68D697800F76}" dt="2021-08-30T20:19:22.442" v="662" actId="14100"/>
          <ac:picMkLst>
            <pc:docMk/>
            <pc:sldMk cId="284984326" sldId="268"/>
            <ac:picMk id="7" creationId="{36E80DD3-5391-4FAC-9834-00A07747F944}"/>
          </ac:picMkLst>
        </pc:picChg>
        <pc:picChg chg="add del mod">
          <ac:chgData name="Usuario invitado" userId="S::urn:spo:anon#0d6a6cd4ee7da8021939c65944b69432881acc52415ab97b4fb14af93b94a915::" providerId="AD" clId="Web-{1D156A74-24F4-4749-AADE-68D697800F76}" dt="2021-08-30T20:17:11.502" v="633"/>
          <ac:picMkLst>
            <pc:docMk/>
            <pc:sldMk cId="284984326" sldId="268"/>
            <ac:picMk id="8" creationId="{F2BD361A-9FBA-42CB-A49D-C34AEF595A6F}"/>
          </ac:picMkLst>
        </pc:picChg>
        <pc:picChg chg="add mod">
          <ac:chgData name="Usuario invitado" userId="S::urn:spo:anon#0d6a6cd4ee7da8021939c65944b69432881acc52415ab97b4fb14af93b94a915::" providerId="AD" clId="Web-{1D156A74-24F4-4749-AADE-68D697800F76}" dt="2021-08-30T20:19:47.755" v="666" actId="14100"/>
          <ac:picMkLst>
            <pc:docMk/>
            <pc:sldMk cId="284984326" sldId="268"/>
            <ac:picMk id="9" creationId="{4FC90744-F29B-49B4-8B25-47CFDC92EE79}"/>
          </ac:picMkLst>
        </pc:picChg>
      </pc:sldChg>
      <pc:sldChg chg="addSp delSp modSp new">
        <pc:chgData name="Usuario invitado" userId="S::urn:spo:anon#0d6a6cd4ee7da8021939c65944b69432881acc52415ab97b4fb14af93b94a915::" providerId="AD" clId="Web-{1D156A74-24F4-4749-AADE-68D697800F76}" dt="2021-08-30T20:27:05.404" v="699" actId="14100"/>
        <pc:sldMkLst>
          <pc:docMk/>
          <pc:sldMk cId="2732270910" sldId="270"/>
        </pc:sldMkLst>
        <pc:spChg chg="del">
          <ac:chgData name="Usuario invitado" userId="S::urn:spo:anon#0d6a6cd4ee7da8021939c65944b69432881acc52415ab97b4fb14af93b94a915::" providerId="AD" clId="Web-{1D156A74-24F4-4749-AADE-68D697800F76}" dt="2021-08-30T20:23:08.259" v="669"/>
          <ac:spMkLst>
            <pc:docMk/>
            <pc:sldMk cId="2732270910" sldId="270"/>
            <ac:spMk id="2" creationId="{C589292B-716F-4CF3-B6E7-1AD879E5600F}"/>
          </ac:spMkLst>
        </pc:spChg>
        <pc:spChg chg="del">
          <ac:chgData name="Usuario invitado" userId="S::urn:spo:anon#0d6a6cd4ee7da8021939c65944b69432881acc52415ab97b4fb14af93b94a915::" providerId="AD" clId="Web-{1D156A74-24F4-4749-AADE-68D697800F76}" dt="2021-08-30T20:23:02.525" v="668"/>
          <ac:spMkLst>
            <pc:docMk/>
            <pc:sldMk cId="2732270910" sldId="270"/>
            <ac:spMk id="3" creationId="{186EC8C0-83C1-4200-99E5-8DB3BA6CC5D1}"/>
          </ac:spMkLst>
        </pc:spChg>
        <pc:spChg chg="add mod">
          <ac:chgData name="Usuario invitado" userId="S::urn:spo:anon#0d6a6cd4ee7da8021939c65944b69432881acc52415ab97b4fb14af93b94a915::" providerId="AD" clId="Web-{1D156A74-24F4-4749-AADE-68D697800F76}" dt="2021-08-30T20:23:50.854" v="687" actId="1076"/>
          <ac:spMkLst>
            <pc:docMk/>
            <pc:sldMk cId="2732270910" sldId="270"/>
            <ac:spMk id="4" creationId="{97994E46-C78E-453D-8F61-9556C7C17F64}"/>
          </ac:spMkLst>
        </pc:spChg>
        <pc:picChg chg="add del mod">
          <ac:chgData name="Usuario invitado" userId="S::urn:spo:anon#0d6a6cd4ee7da8021939c65944b69432881acc52415ab97b4fb14af93b94a915::" providerId="AD" clId="Web-{1D156A74-24F4-4749-AADE-68D697800F76}" dt="2021-08-30T20:26:26.685" v="692"/>
          <ac:picMkLst>
            <pc:docMk/>
            <pc:sldMk cId="2732270910" sldId="270"/>
            <ac:picMk id="5" creationId="{49170E8D-7A20-4052-AF54-85677767AEF9}"/>
          </ac:picMkLst>
        </pc:picChg>
        <pc:picChg chg="add mod">
          <ac:chgData name="Usuario invitado" userId="S::urn:spo:anon#0d6a6cd4ee7da8021939c65944b69432881acc52415ab97b4fb14af93b94a915::" providerId="AD" clId="Web-{1D156A74-24F4-4749-AADE-68D697800F76}" dt="2021-08-30T20:27:05.404" v="699" actId="14100"/>
          <ac:picMkLst>
            <pc:docMk/>
            <pc:sldMk cId="2732270910" sldId="270"/>
            <ac:picMk id="6" creationId="{1C10BC1B-14E9-4384-A193-59B4ED44AA85}"/>
          </ac:picMkLst>
        </pc:picChg>
      </pc:sldChg>
      <pc:sldChg chg="addSp delSp modSp">
        <pc:chgData name="Usuario invitado" userId="S::urn:spo:anon#0d6a6cd4ee7da8021939c65944b69432881acc52415ab97b4fb14af93b94a915::" providerId="AD" clId="Web-{1D156A74-24F4-4749-AADE-68D697800F76}" dt="2021-08-30T20:50:29.634" v="704"/>
        <pc:sldMkLst>
          <pc:docMk/>
          <pc:sldMk cId="438188528" sldId="274"/>
        </pc:sldMkLst>
        <pc:picChg chg="add del mod">
          <ac:chgData name="Usuario invitado" userId="S::urn:spo:anon#0d6a6cd4ee7da8021939c65944b69432881acc52415ab97b4fb14af93b94a915::" providerId="AD" clId="Web-{1D156A74-24F4-4749-AADE-68D697800F76}" dt="2021-08-30T20:50:29.634" v="704"/>
          <ac:picMkLst>
            <pc:docMk/>
            <pc:sldMk cId="438188528" sldId="274"/>
            <ac:picMk id="4" creationId="{498BB79B-865F-4A11-9FA3-438BCD2BAF8B}"/>
          </ac:picMkLst>
        </pc:picChg>
      </pc:sldChg>
      <pc:sldChg chg="addSp delSp modSp">
        <pc:chgData name="Usuario invitado" userId="S::urn:spo:anon#0d6a6cd4ee7da8021939c65944b69432881acc52415ab97b4fb14af93b94a915::" providerId="AD" clId="Web-{1D156A74-24F4-4749-AADE-68D697800F76}" dt="2021-08-30T21:11:48.939" v="716" actId="14100"/>
        <pc:sldMkLst>
          <pc:docMk/>
          <pc:sldMk cId="3454488670" sldId="275"/>
        </pc:sldMkLst>
        <pc:picChg chg="add del mod">
          <ac:chgData name="Usuario invitado" userId="S::urn:spo:anon#0d6a6cd4ee7da8021939c65944b69432881acc52415ab97b4fb14af93b94a915::" providerId="AD" clId="Web-{1D156A74-24F4-4749-AADE-68D697800F76}" dt="2021-08-30T20:50:45.478" v="710"/>
          <ac:picMkLst>
            <pc:docMk/>
            <pc:sldMk cId="3454488670" sldId="275"/>
            <ac:picMk id="4" creationId="{8A412697-2AC0-4C4B-BE92-68CA9590B9F8}"/>
          </ac:picMkLst>
        </pc:picChg>
        <pc:picChg chg="add mod">
          <ac:chgData name="Usuario invitado" userId="S::urn:spo:anon#0d6a6cd4ee7da8021939c65944b69432881acc52415ab97b4fb14af93b94a915::" providerId="AD" clId="Web-{1D156A74-24F4-4749-AADE-68D697800F76}" dt="2021-08-30T21:11:48.939" v="716" actId="14100"/>
          <ac:picMkLst>
            <pc:docMk/>
            <pc:sldMk cId="3454488670" sldId="275"/>
            <ac:picMk id="5" creationId="{59BAFDCE-4CA3-498C-B9A4-4788DF5A615F}"/>
          </ac:picMkLst>
        </pc:picChg>
      </pc:sldChg>
      <pc:sldMasterChg chg="del delSldLayout">
        <pc:chgData name="Usuario invitado" userId="S::urn:spo:anon#0d6a6cd4ee7da8021939c65944b69432881acc52415ab97b4fb14af93b94a915::" providerId="AD" clId="Web-{1D156A74-24F4-4749-AADE-68D697800F76}" dt="2021-08-30T19:10:29.177" v="9"/>
        <pc:sldMasterMkLst>
          <pc:docMk/>
          <pc:sldMasterMk cId="2933118997" sldId="2147483648"/>
        </pc:sldMasterMkLst>
        <pc:sldLayoutChg chg="del">
          <pc:chgData name="Usuario invitado" userId="S::urn:spo:anon#0d6a6cd4ee7da8021939c65944b69432881acc52415ab97b4fb14af93b94a915::" providerId="AD" clId="Web-{1D156A74-24F4-4749-AADE-68D697800F76}" dt="2021-08-30T19:10:29.177" v="9"/>
          <pc:sldLayoutMkLst>
            <pc:docMk/>
            <pc:sldMasterMk cId="2933118997" sldId="2147483648"/>
            <pc:sldLayoutMk cId="2288191458" sldId="2147483649"/>
          </pc:sldLayoutMkLst>
        </pc:sldLayoutChg>
        <pc:sldLayoutChg chg="del">
          <pc:chgData name="Usuario invitado" userId="S::urn:spo:anon#0d6a6cd4ee7da8021939c65944b69432881acc52415ab97b4fb14af93b94a915::" providerId="AD" clId="Web-{1D156A74-24F4-4749-AADE-68D697800F76}" dt="2021-08-30T19:10:29.177" v="9"/>
          <pc:sldLayoutMkLst>
            <pc:docMk/>
            <pc:sldMasterMk cId="2933118997" sldId="2147483648"/>
            <pc:sldLayoutMk cId="3398174421" sldId="2147483650"/>
          </pc:sldLayoutMkLst>
        </pc:sldLayoutChg>
        <pc:sldLayoutChg chg="del">
          <pc:chgData name="Usuario invitado" userId="S::urn:spo:anon#0d6a6cd4ee7da8021939c65944b69432881acc52415ab97b4fb14af93b94a915::" providerId="AD" clId="Web-{1D156A74-24F4-4749-AADE-68D697800F76}" dt="2021-08-30T19:10:29.177" v="9"/>
          <pc:sldLayoutMkLst>
            <pc:docMk/>
            <pc:sldMasterMk cId="2933118997" sldId="2147483648"/>
            <pc:sldLayoutMk cId="2339700568" sldId="2147483651"/>
          </pc:sldLayoutMkLst>
        </pc:sldLayoutChg>
        <pc:sldLayoutChg chg="del">
          <pc:chgData name="Usuario invitado" userId="S::urn:spo:anon#0d6a6cd4ee7da8021939c65944b69432881acc52415ab97b4fb14af93b94a915::" providerId="AD" clId="Web-{1D156A74-24F4-4749-AADE-68D697800F76}" dt="2021-08-30T19:10:29.177" v="9"/>
          <pc:sldLayoutMkLst>
            <pc:docMk/>
            <pc:sldMasterMk cId="2933118997" sldId="2147483648"/>
            <pc:sldLayoutMk cId="979029867" sldId="2147483652"/>
          </pc:sldLayoutMkLst>
        </pc:sldLayoutChg>
        <pc:sldLayoutChg chg="del">
          <pc:chgData name="Usuario invitado" userId="S::urn:spo:anon#0d6a6cd4ee7da8021939c65944b69432881acc52415ab97b4fb14af93b94a915::" providerId="AD" clId="Web-{1D156A74-24F4-4749-AADE-68D697800F76}" dt="2021-08-30T19:10:29.177" v="9"/>
          <pc:sldLayoutMkLst>
            <pc:docMk/>
            <pc:sldMasterMk cId="2933118997" sldId="2147483648"/>
            <pc:sldLayoutMk cId="1752394269" sldId="2147483653"/>
          </pc:sldLayoutMkLst>
        </pc:sldLayoutChg>
        <pc:sldLayoutChg chg="del">
          <pc:chgData name="Usuario invitado" userId="S::urn:spo:anon#0d6a6cd4ee7da8021939c65944b69432881acc52415ab97b4fb14af93b94a915::" providerId="AD" clId="Web-{1D156A74-24F4-4749-AADE-68D697800F76}" dt="2021-08-30T19:10:29.177" v="9"/>
          <pc:sldLayoutMkLst>
            <pc:docMk/>
            <pc:sldMasterMk cId="2933118997" sldId="2147483648"/>
            <pc:sldLayoutMk cId="3630658609" sldId="2147483654"/>
          </pc:sldLayoutMkLst>
        </pc:sldLayoutChg>
        <pc:sldLayoutChg chg="del">
          <pc:chgData name="Usuario invitado" userId="S::urn:spo:anon#0d6a6cd4ee7da8021939c65944b69432881acc52415ab97b4fb14af93b94a915::" providerId="AD" clId="Web-{1D156A74-24F4-4749-AADE-68D697800F76}" dt="2021-08-30T19:10:29.177" v="9"/>
          <pc:sldLayoutMkLst>
            <pc:docMk/>
            <pc:sldMasterMk cId="2933118997" sldId="2147483648"/>
            <pc:sldLayoutMk cId="3682375612" sldId="2147483655"/>
          </pc:sldLayoutMkLst>
        </pc:sldLayoutChg>
        <pc:sldLayoutChg chg="del">
          <pc:chgData name="Usuario invitado" userId="S::urn:spo:anon#0d6a6cd4ee7da8021939c65944b69432881acc52415ab97b4fb14af93b94a915::" providerId="AD" clId="Web-{1D156A74-24F4-4749-AADE-68D697800F76}" dt="2021-08-30T19:10:29.177" v="9"/>
          <pc:sldLayoutMkLst>
            <pc:docMk/>
            <pc:sldMasterMk cId="2933118997" sldId="2147483648"/>
            <pc:sldLayoutMk cId="1360449816" sldId="2147483656"/>
          </pc:sldLayoutMkLst>
        </pc:sldLayoutChg>
        <pc:sldLayoutChg chg="del">
          <pc:chgData name="Usuario invitado" userId="S::urn:spo:anon#0d6a6cd4ee7da8021939c65944b69432881acc52415ab97b4fb14af93b94a915::" providerId="AD" clId="Web-{1D156A74-24F4-4749-AADE-68D697800F76}" dt="2021-08-30T19:10:29.177" v="9"/>
          <pc:sldLayoutMkLst>
            <pc:docMk/>
            <pc:sldMasterMk cId="2933118997" sldId="2147483648"/>
            <pc:sldLayoutMk cId="383603595" sldId="2147483657"/>
          </pc:sldLayoutMkLst>
        </pc:sldLayoutChg>
        <pc:sldLayoutChg chg="del">
          <pc:chgData name="Usuario invitado" userId="S::urn:spo:anon#0d6a6cd4ee7da8021939c65944b69432881acc52415ab97b4fb14af93b94a915::" providerId="AD" clId="Web-{1D156A74-24F4-4749-AADE-68D697800F76}" dt="2021-08-30T19:10:29.177" v="9"/>
          <pc:sldLayoutMkLst>
            <pc:docMk/>
            <pc:sldMasterMk cId="2933118997" sldId="2147483648"/>
            <pc:sldLayoutMk cId="541863252" sldId="2147483658"/>
          </pc:sldLayoutMkLst>
        </pc:sldLayoutChg>
        <pc:sldLayoutChg chg="del">
          <pc:chgData name="Usuario invitado" userId="S::urn:spo:anon#0d6a6cd4ee7da8021939c65944b69432881acc52415ab97b4fb14af93b94a915::" providerId="AD" clId="Web-{1D156A74-24F4-4749-AADE-68D697800F76}" dt="2021-08-30T19:10:29.177" v="9"/>
          <pc:sldLayoutMkLst>
            <pc:docMk/>
            <pc:sldMasterMk cId="2933118997" sldId="2147483648"/>
            <pc:sldLayoutMk cId="2215096201" sldId="2147483659"/>
          </pc:sldLayoutMkLst>
        </pc:sldLayoutChg>
      </pc:sldMasterChg>
      <pc:sldMasterChg chg="add del addSldLayout delSldLayout modSldLayout">
        <pc:chgData name="Usuario invitado" userId="S::urn:spo:anon#0d6a6cd4ee7da8021939c65944b69432881acc52415ab97b4fb14af93b94a915::" providerId="AD" clId="Web-{1D156A74-24F4-4749-AADE-68D697800F76}" dt="2021-08-30T19:10:32.349" v="10"/>
        <pc:sldMasterMkLst>
          <pc:docMk/>
          <pc:sldMasterMk cId="1444004685" sldId="2147483660"/>
        </pc:sldMasterMkLst>
        <pc:sldLayoutChg chg="add del mod replId">
          <pc:chgData name="Usuario invitado" userId="S::urn:spo:anon#0d6a6cd4ee7da8021939c65944b69432881acc52415ab97b4fb14af93b94a915::" providerId="AD" clId="Web-{1D156A74-24F4-4749-AADE-68D697800F76}" dt="2021-08-30T19:10:32.349" v="10"/>
          <pc:sldLayoutMkLst>
            <pc:docMk/>
            <pc:sldMasterMk cId="1444004685" sldId="2147483660"/>
            <pc:sldLayoutMk cId="1172339964" sldId="2147483661"/>
          </pc:sldLayoutMkLst>
        </pc:sldLayoutChg>
        <pc:sldLayoutChg chg="add del mod replId">
          <pc:chgData name="Usuario invitado" userId="S::urn:spo:anon#0d6a6cd4ee7da8021939c65944b69432881acc52415ab97b4fb14af93b94a915::" providerId="AD" clId="Web-{1D156A74-24F4-4749-AADE-68D697800F76}" dt="2021-08-30T19:10:32.349" v="10"/>
          <pc:sldLayoutMkLst>
            <pc:docMk/>
            <pc:sldMasterMk cId="1444004685" sldId="2147483660"/>
            <pc:sldLayoutMk cId="3648465500" sldId="2147483662"/>
          </pc:sldLayoutMkLst>
        </pc:sldLayoutChg>
        <pc:sldLayoutChg chg="add del mod replId">
          <pc:chgData name="Usuario invitado" userId="S::urn:spo:anon#0d6a6cd4ee7da8021939c65944b69432881acc52415ab97b4fb14af93b94a915::" providerId="AD" clId="Web-{1D156A74-24F4-4749-AADE-68D697800F76}" dt="2021-08-30T19:10:32.349" v="10"/>
          <pc:sldLayoutMkLst>
            <pc:docMk/>
            <pc:sldMasterMk cId="1444004685" sldId="2147483660"/>
            <pc:sldLayoutMk cId="3376660237" sldId="2147483663"/>
          </pc:sldLayoutMkLst>
        </pc:sldLayoutChg>
        <pc:sldLayoutChg chg="add del mod replId">
          <pc:chgData name="Usuario invitado" userId="S::urn:spo:anon#0d6a6cd4ee7da8021939c65944b69432881acc52415ab97b4fb14af93b94a915::" providerId="AD" clId="Web-{1D156A74-24F4-4749-AADE-68D697800F76}" dt="2021-08-30T19:10:32.349" v="10"/>
          <pc:sldLayoutMkLst>
            <pc:docMk/>
            <pc:sldMasterMk cId="1444004685" sldId="2147483660"/>
            <pc:sldLayoutMk cId="3512140965" sldId="2147483664"/>
          </pc:sldLayoutMkLst>
        </pc:sldLayoutChg>
        <pc:sldLayoutChg chg="add del mod replId">
          <pc:chgData name="Usuario invitado" userId="S::urn:spo:anon#0d6a6cd4ee7da8021939c65944b69432881acc52415ab97b4fb14af93b94a915::" providerId="AD" clId="Web-{1D156A74-24F4-4749-AADE-68D697800F76}" dt="2021-08-30T19:10:32.349" v="10"/>
          <pc:sldLayoutMkLst>
            <pc:docMk/>
            <pc:sldMasterMk cId="1444004685" sldId="2147483660"/>
            <pc:sldLayoutMk cId="3540750866" sldId="2147483665"/>
          </pc:sldLayoutMkLst>
        </pc:sldLayoutChg>
        <pc:sldLayoutChg chg="add del mod replId">
          <pc:chgData name="Usuario invitado" userId="S::urn:spo:anon#0d6a6cd4ee7da8021939c65944b69432881acc52415ab97b4fb14af93b94a915::" providerId="AD" clId="Web-{1D156A74-24F4-4749-AADE-68D697800F76}" dt="2021-08-30T19:10:32.349" v="10"/>
          <pc:sldLayoutMkLst>
            <pc:docMk/>
            <pc:sldMasterMk cId="1444004685" sldId="2147483660"/>
            <pc:sldLayoutMk cId="2563665346" sldId="2147483666"/>
          </pc:sldLayoutMkLst>
        </pc:sldLayoutChg>
        <pc:sldLayoutChg chg="add del mod replId">
          <pc:chgData name="Usuario invitado" userId="S::urn:spo:anon#0d6a6cd4ee7da8021939c65944b69432881acc52415ab97b4fb14af93b94a915::" providerId="AD" clId="Web-{1D156A74-24F4-4749-AADE-68D697800F76}" dt="2021-08-30T19:10:32.349" v="10"/>
          <pc:sldLayoutMkLst>
            <pc:docMk/>
            <pc:sldMasterMk cId="1444004685" sldId="2147483660"/>
            <pc:sldLayoutMk cId="1234673877" sldId="2147483667"/>
          </pc:sldLayoutMkLst>
        </pc:sldLayoutChg>
        <pc:sldLayoutChg chg="add del mod replId">
          <pc:chgData name="Usuario invitado" userId="S::urn:spo:anon#0d6a6cd4ee7da8021939c65944b69432881acc52415ab97b4fb14af93b94a915::" providerId="AD" clId="Web-{1D156A74-24F4-4749-AADE-68D697800F76}" dt="2021-08-30T19:10:32.349" v="10"/>
          <pc:sldLayoutMkLst>
            <pc:docMk/>
            <pc:sldMasterMk cId="1444004685" sldId="2147483660"/>
            <pc:sldLayoutMk cId="1270130228" sldId="2147483668"/>
          </pc:sldLayoutMkLst>
        </pc:sldLayoutChg>
        <pc:sldLayoutChg chg="add del mod replId">
          <pc:chgData name="Usuario invitado" userId="S::urn:spo:anon#0d6a6cd4ee7da8021939c65944b69432881acc52415ab97b4fb14af93b94a915::" providerId="AD" clId="Web-{1D156A74-24F4-4749-AADE-68D697800F76}" dt="2021-08-30T19:10:32.349" v="10"/>
          <pc:sldLayoutMkLst>
            <pc:docMk/>
            <pc:sldMasterMk cId="1444004685" sldId="2147483660"/>
            <pc:sldLayoutMk cId="3621872194" sldId="2147483669"/>
          </pc:sldLayoutMkLst>
        </pc:sldLayoutChg>
        <pc:sldLayoutChg chg="add del mod replId">
          <pc:chgData name="Usuario invitado" userId="S::urn:spo:anon#0d6a6cd4ee7da8021939c65944b69432881acc52415ab97b4fb14af93b94a915::" providerId="AD" clId="Web-{1D156A74-24F4-4749-AADE-68D697800F76}" dt="2021-08-30T19:10:32.349" v="10"/>
          <pc:sldLayoutMkLst>
            <pc:docMk/>
            <pc:sldMasterMk cId="1444004685" sldId="2147483660"/>
            <pc:sldLayoutMk cId="2714592906" sldId="2147483670"/>
          </pc:sldLayoutMkLst>
        </pc:sldLayoutChg>
        <pc:sldLayoutChg chg="add del mod replId">
          <pc:chgData name="Usuario invitado" userId="S::urn:spo:anon#0d6a6cd4ee7da8021939c65944b69432881acc52415ab97b4fb14af93b94a915::" providerId="AD" clId="Web-{1D156A74-24F4-4749-AADE-68D697800F76}" dt="2021-08-30T19:10:32.349" v="10"/>
          <pc:sldLayoutMkLst>
            <pc:docMk/>
            <pc:sldMasterMk cId="1444004685" sldId="2147483660"/>
            <pc:sldLayoutMk cId="4031463360" sldId="2147483671"/>
          </pc:sldLayoutMkLst>
        </pc:sldLayoutChg>
      </pc:sldMasterChg>
      <pc:sldMasterChg chg="add replId addSldLayout">
        <pc:chgData name="Usuario invitado" userId="S::urn:spo:anon#0d6a6cd4ee7da8021939c65944b69432881acc52415ab97b4fb14af93b94a915::" providerId="AD" clId="Web-{1D156A74-24F4-4749-AADE-68D697800F76}" dt="2021-08-30T19:10:32.349" v="10"/>
        <pc:sldMasterMkLst>
          <pc:docMk/>
          <pc:sldMasterMk cId="1777630351" sldId="2147483672"/>
        </pc:sldMasterMkLst>
        <pc:sldLayoutChg chg="add">
          <pc:chgData name="Usuario invitado" userId="S::urn:spo:anon#0d6a6cd4ee7da8021939c65944b69432881acc52415ab97b4fb14af93b94a915::" providerId="AD" clId="Web-{1D156A74-24F4-4749-AADE-68D697800F76}" dt="2021-08-30T19:10:32.349" v="10"/>
          <pc:sldLayoutMkLst>
            <pc:docMk/>
            <pc:sldMasterMk cId="1777630351" sldId="2147483672"/>
            <pc:sldLayoutMk cId="255881163" sldId="2147483673"/>
          </pc:sldLayoutMkLst>
        </pc:sldLayoutChg>
        <pc:sldLayoutChg chg="add replId">
          <pc:chgData name="Usuario invitado" userId="S::urn:spo:anon#0d6a6cd4ee7da8021939c65944b69432881acc52415ab97b4fb14af93b94a915::" providerId="AD" clId="Web-{1D156A74-24F4-4749-AADE-68D697800F76}" dt="2021-08-30T19:10:32.349" v="10"/>
          <pc:sldLayoutMkLst>
            <pc:docMk/>
            <pc:sldMasterMk cId="1777630351" sldId="2147483672"/>
            <pc:sldLayoutMk cId="103707118" sldId="2147483674"/>
          </pc:sldLayoutMkLst>
        </pc:sldLayoutChg>
        <pc:sldLayoutChg chg="add replId">
          <pc:chgData name="Usuario invitado" userId="S::urn:spo:anon#0d6a6cd4ee7da8021939c65944b69432881acc52415ab97b4fb14af93b94a915::" providerId="AD" clId="Web-{1D156A74-24F4-4749-AADE-68D697800F76}" dt="2021-08-30T19:10:32.349" v="10"/>
          <pc:sldLayoutMkLst>
            <pc:docMk/>
            <pc:sldMasterMk cId="1777630351" sldId="2147483672"/>
            <pc:sldLayoutMk cId="4279669244" sldId="2147483675"/>
          </pc:sldLayoutMkLst>
        </pc:sldLayoutChg>
        <pc:sldLayoutChg chg="add replId">
          <pc:chgData name="Usuario invitado" userId="S::urn:spo:anon#0d6a6cd4ee7da8021939c65944b69432881acc52415ab97b4fb14af93b94a915::" providerId="AD" clId="Web-{1D156A74-24F4-4749-AADE-68D697800F76}" dt="2021-08-30T19:10:32.349" v="10"/>
          <pc:sldLayoutMkLst>
            <pc:docMk/>
            <pc:sldMasterMk cId="1777630351" sldId="2147483672"/>
            <pc:sldLayoutMk cId="117802064" sldId="2147483676"/>
          </pc:sldLayoutMkLst>
        </pc:sldLayoutChg>
        <pc:sldLayoutChg chg="add replId">
          <pc:chgData name="Usuario invitado" userId="S::urn:spo:anon#0d6a6cd4ee7da8021939c65944b69432881acc52415ab97b4fb14af93b94a915::" providerId="AD" clId="Web-{1D156A74-24F4-4749-AADE-68D697800F76}" dt="2021-08-30T19:10:32.349" v="10"/>
          <pc:sldLayoutMkLst>
            <pc:docMk/>
            <pc:sldMasterMk cId="1777630351" sldId="2147483672"/>
            <pc:sldLayoutMk cId="2058866973" sldId="2147483677"/>
          </pc:sldLayoutMkLst>
        </pc:sldLayoutChg>
        <pc:sldLayoutChg chg="add replId">
          <pc:chgData name="Usuario invitado" userId="S::urn:spo:anon#0d6a6cd4ee7da8021939c65944b69432881acc52415ab97b4fb14af93b94a915::" providerId="AD" clId="Web-{1D156A74-24F4-4749-AADE-68D697800F76}" dt="2021-08-30T19:10:32.349" v="10"/>
          <pc:sldLayoutMkLst>
            <pc:docMk/>
            <pc:sldMasterMk cId="1777630351" sldId="2147483672"/>
            <pc:sldLayoutMk cId="3854610711" sldId="2147483678"/>
          </pc:sldLayoutMkLst>
        </pc:sldLayoutChg>
        <pc:sldLayoutChg chg="add replId">
          <pc:chgData name="Usuario invitado" userId="S::urn:spo:anon#0d6a6cd4ee7da8021939c65944b69432881acc52415ab97b4fb14af93b94a915::" providerId="AD" clId="Web-{1D156A74-24F4-4749-AADE-68D697800F76}" dt="2021-08-30T19:10:32.349" v="10"/>
          <pc:sldLayoutMkLst>
            <pc:docMk/>
            <pc:sldMasterMk cId="1777630351" sldId="2147483672"/>
            <pc:sldLayoutMk cId="3714296359" sldId="2147483679"/>
          </pc:sldLayoutMkLst>
        </pc:sldLayoutChg>
        <pc:sldLayoutChg chg="add replId">
          <pc:chgData name="Usuario invitado" userId="S::urn:spo:anon#0d6a6cd4ee7da8021939c65944b69432881acc52415ab97b4fb14af93b94a915::" providerId="AD" clId="Web-{1D156A74-24F4-4749-AADE-68D697800F76}" dt="2021-08-30T19:10:32.349" v="10"/>
          <pc:sldLayoutMkLst>
            <pc:docMk/>
            <pc:sldMasterMk cId="1777630351" sldId="2147483672"/>
            <pc:sldLayoutMk cId="2110216693" sldId="2147483680"/>
          </pc:sldLayoutMkLst>
        </pc:sldLayoutChg>
        <pc:sldLayoutChg chg="add replId">
          <pc:chgData name="Usuario invitado" userId="S::urn:spo:anon#0d6a6cd4ee7da8021939c65944b69432881acc52415ab97b4fb14af93b94a915::" providerId="AD" clId="Web-{1D156A74-24F4-4749-AADE-68D697800F76}" dt="2021-08-30T19:10:32.349" v="10"/>
          <pc:sldLayoutMkLst>
            <pc:docMk/>
            <pc:sldMasterMk cId="1777630351" sldId="2147483672"/>
            <pc:sldLayoutMk cId="4077529191" sldId="2147483681"/>
          </pc:sldLayoutMkLst>
        </pc:sldLayoutChg>
        <pc:sldLayoutChg chg="add replId">
          <pc:chgData name="Usuario invitado" userId="S::urn:spo:anon#0d6a6cd4ee7da8021939c65944b69432881acc52415ab97b4fb14af93b94a915::" providerId="AD" clId="Web-{1D156A74-24F4-4749-AADE-68D697800F76}" dt="2021-08-30T19:10:32.349" v="10"/>
          <pc:sldLayoutMkLst>
            <pc:docMk/>
            <pc:sldMasterMk cId="1777630351" sldId="2147483672"/>
            <pc:sldLayoutMk cId="370575148" sldId="2147483682"/>
          </pc:sldLayoutMkLst>
        </pc:sldLayoutChg>
        <pc:sldLayoutChg chg="add replId">
          <pc:chgData name="Usuario invitado" userId="S::urn:spo:anon#0d6a6cd4ee7da8021939c65944b69432881acc52415ab97b4fb14af93b94a915::" providerId="AD" clId="Web-{1D156A74-24F4-4749-AADE-68D697800F76}" dt="2021-08-30T19:10:32.349" v="10"/>
          <pc:sldLayoutMkLst>
            <pc:docMk/>
            <pc:sldMasterMk cId="1777630351" sldId="2147483672"/>
            <pc:sldLayoutMk cId="3028300946" sldId="2147483683"/>
          </pc:sldLayoutMkLst>
        </pc:sldLayoutChg>
      </pc:sldMasterChg>
    </pc:docChg>
  </pc:docChgLst>
  <pc:docChgLst>
    <pc:chgData name="Usuario invitado" userId="S::urn:spo:anon#0d6a6cd4ee7da8021939c65944b69432881acc52415ab97b4fb14af93b94a915::" providerId="AD" clId="Web-{FD36FF37-8913-F441-1EF9-C4CCDD8E5D7B}"/>
    <pc:docChg chg="addSld modSld">
      <pc:chgData name="Usuario invitado" userId="S::urn:spo:anon#0d6a6cd4ee7da8021939c65944b69432881acc52415ab97b4fb14af93b94a915::" providerId="AD" clId="Web-{FD36FF37-8913-F441-1EF9-C4CCDD8E5D7B}" dt="2021-08-30T22:14:00.818" v="67"/>
      <pc:docMkLst>
        <pc:docMk/>
      </pc:docMkLst>
      <pc:sldChg chg="addSp delSp modSp mod setBg">
        <pc:chgData name="Usuario invitado" userId="S::urn:spo:anon#0d6a6cd4ee7da8021939c65944b69432881acc52415ab97b4fb14af93b94a915::" providerId="AD" clId="Web-{FD36FF37-8913-F441-1EF9-C4CCDD8E5D7B}" dt="2021-08-30T22:14:00.818" v="67"/>
        <pc:sldMkLst>
          <pc:docMk/>
          <pc:sldMk cId="3454488670" sldId="275"/>
        </pc:sldMkLst>
        <pc:spChg chg="add del mod">
          <ac:chgData name="Usuario invitado" userId="S::urn:spo:anon#0d6a6cd4ee7da8021939c65944b69432881acc52415ab97b4fb14af93b94a915::" providerId="AD" clId="Web-{FD36FF37-8913-F441-1EF9-C4CCDD8E5D7B}" dt="2021-08-30T21:53:18.353" v="2"/>
          <ac:spMkLst>
            <pc:docMk/>
            <pc:sldMk cId="3454488670" sldId="275"/>
            <ac:spMk id="2" creationId="{961B6288-03B8-4785-B454-2D040D3167F6}"/>
          </ac:spMkLst>
        </pc:spChg>
        <pc:spChg chg="add mod">
          <ac:chgData name="Usuario invitado" userId="S::urn:spo:anon#0d6a6cd4ee7da8021939c65944b69432881acc52415ab97b4fb14af93b94a915::" providerId="AD" clId="Web-{FD36FF37-8913-F441-1EF9-C4CCDD8E5D7B}" dt="2021-08-30T22:14:00.818" v="67"/>
          <ac:spMkLst>
            <pc:docMk/>
            <pc:sldMk cId="3454488670" sldId="275"/>
            <ac:spMk id="4" creationId="{216235C6-F1D3-4F06-AC08-E64B6FECA6F4}"/>
          </ac:spMkLst>
        </pc:spChg>
        <pc:spChg chg="add">
          <ac:chgData name="Usuario invitado" userId="S::urn:spo:anon#0d6a6cd4ee7da8021939c65944b69432881acc52415ab97b4fb14af93b94a915::" providerId="AD" clId="Web-{FD36FF37-8913-F441-1EF9-C4CCDD8E5D7B}" dt="2021-08-30T22:14:00.818" v="67"/>
          <ac:spMkLst>
            <pc:docMk/>
            <pc:sldMk cId="3454488670" sldId="275"/>
            <ac:spMk id="10" creationId="{A4AC5506-6312-4701-8D3C-40187889A947}"/>
          </ac:spMkLst>
        </pc:spChg>
        <pc:picChg chg="add mod">
          <ac:chgData name="Usuario invitado" userId="S::urn:spo:anon#0d6a6cd4ee7da8021939c65944b69432881acc52415ab97b4fb14af93b94a915::" providerId="AD" clId="Web-{FD36FF37-8913-F441-1EF9-C4CCDD8E5D7B}" dt="2021-08-30T22:14:00.818" v="67"/>
          <ac:picMkLst>
            <pc:docMk/>
            <pc:sldMk cId="3454488670" sldId="275"/>
            <ac:picMk id="3" creationId="{13315782-D7EA-411E-947B-5BDFBEDA9B61}"/>
          </ac:picMkLst>
        </pc:picChg>
        <pc:picChg chg="mod">
          <ac:chgData name="Usuario invitado" userId="S::urn:spo:anon#0d6a6cd4ee7da8021939c65944b69432881acc52415ab97b4fb14af93b94a915::" providerId="AD" clId="Web-{FD36FF37-8913-F441-1EF9-C4CCDD8E5D7B}" dt="2021-08-30T22:14:00.818" v="67"/>
          <ac:picMkLst>
            <pc:docMk/>
            <pc:sldMk cId="3454488670" sldId="275"/>
            <ac:picMk id="5" creationId="{59BAFDCE-4CA3-498C-B9A4-4788DF5A615F}"/>
          </ac:picMkLst>
        </pc:picChg>
      </pc:sldChg>
      <pc:sldChg chg="addSp delSp modSp new mod setBg">
        <pc:chgData name="Usuario invitado" userId="S::urn:spo:anon#0d6a6cd4ee7da8021939c65944b69432881acc52415ab97b4fb14af93b94a915::" providerId="AD" clId="Web-{FD36FF37-8913-F441-1EF9-C4CCDD8E5D7B}" dt="2021-08-30T22:13:55.052" v="66"/>
        <pc:sldMkLst>
          <pc:docMk/>
          <pc:sldMk cId="2747288536" sldId="278"/>
        </pc:sldMkLst>
        <pc:spChg chg="mod">
          <ac:chgData name="Usuario invitado" userId="S::urn:spo:anon#0d6a6cd4ee7da8021939c65944b69432881acc52415ab97b4fb14af93b94a915::" providerId="AD" clId="Web-{FD36FF37-8913-F441-1EF9-C4CCDD8E5D7B}" dt="2021-08-30T22:13:55.052" v="66"/>
          <ac:spMkLst>
            <pc:docMk/>
            <pc:sldMk cId="2747288536" sldId="278"/>
            <ac:spMk id="2" creationId="{B4699644-6451-4CDF-ACD8-EC3A8CC3F238}"/>
          </ac:spMkLst>
        </pc:spChg>
        <pc:spChg chg="del">
          <ac:chgData name="Usuario invitado" userId="S::urn:spo:anon#0d6a6cd4ee7da8021939c65944b69432881acc52415ab97b4fb14af93b94a915::" providerId="AD" clId="Web-{FD36FF37-8913-F441-1EF9-C4CCDD8E5D7B}" dt="2021-08-30T22:03:21.991" v="18"/>
          <ac:spMkLst>
            <pc:docMk/>
            <pc:sldMk cId="2747288536" sldId="278"/>
            <ac:spMk id="3" creationId="{6BC32A5D-A51B-4116-BBFD-B3D1047DF748}"/>
          </ac:spMkLst>
        </pc:spChg>
        <pc:spChg chg="add">
          <ac:chgData name="Usuario invitado" userId="S::urn:spo:anon#0d6a6cd4ee7da8021939c65944b69432881acc52415ab97b4fb14af93b94a915::" providerId="AD" clId="Web-{FD36FF37-8913-F441-1EF9-C4CCDD8E5D7B}" dt="2021-08-30T22:13:55.052" v="66"/>
          <ac:spMkLst>
            <pc:docMk/>
            <pc:sldMk cId="2747288536" sldId="278"/>
            <ac:spMk id="9" creationId="{A4AC5506-6312-4701-8D3C-40187889A947}"/>
          </ac:spMkLst>
        </pc:spChg>
        <pc:picChg chg="add mod">
          <ac:chgData name="Usuario invitado" userId="S::urn:spo:anon#0d6a6cd4ee7da8021939c65944b69432881acc52415ab97b4fb14af93b94a915::" providerId="AD" clId="Web-{FD36FF37-8913-F441-1EF9-C4CCDD8E5D7B}" dt="2021-08-30T22:13:55.052" v="66"/>
          <ac:picMkLst>
            <pc:docMk/>
            <pc:sldMk cId="2747288536" sldId="278"/>
            <ac:picMk id="4" creationId="{8BE9E529-DAD6-4E5B-8D4C-BA6CA3326C8C}"/>
          </ac:picMkLst>
        </pc:picChg>
      </pc:sldChg>
      <pc:sldChg chg="addSp delSp modSp new mod setBg">
        <pc:chgData name="Usuario invitado" userId="S::urn:spo:anon#0d6a6cd4ee7da8021939c65944b69432881acc52415ab97b4fb14af93b94a915::" providerId="AD" clId="Web-{FD36FF37-8913-F441-1EF9-C4CCDD8E5D7B}" dt="2021-08-30T22:13:52.240" v="65"/>
        <pc:sldMkLst>
          <pc:docMk/>
          <pc:sldMk cId="2287864812" sldId="279"/>
        </pc:sldMkLst>
        <pc:spChg chg="del">
          <ac:chgData name="Usuario invitado" userId="S::urn:spo:anon#0d6a6cd4ee7da8021939c65944b69432881acc52415ab97b4fb14af93b94a915::" providerId="AD" clId="Web-{FD36FF37-8913-F441-1EF9-C4CCDD8E5D7B}" dt="2021-08-30T22:04:42.040" v="54"/>
          <ac:spMkLst>
            <pc:docMk/>
            <pc:sldMk cId="2287864812" sldId="279"/>
            <ac:spMk id="2" creationId="{0BB376BA-9805-49D0-9357-E85B6784C487}"/>
          </ac:spMkLst>
        </pc:spChg>
        <pc:spChg chg="del">
          <ac:chgData name="Usuario invitado" userId="S::urn:spo:anon#0d6a6cd4ee7da8021939c65944b69432881acc52415ab97b4fb14af93b94a915::" providerId="AD" clId="Web-{FD36FF37-8913-F441-1EF9-C4CCDD8E5D7B}" dt="2021-08-30T22:04:48.759" v="56"/>
          <ac:spMkLst>
            <pc:docMk/>
            <pc:sldMk cId="2287864812" sldId="279"/>
            <ac:spMk id="3" creationId="{0952AE2D-9AD1-4790-BCE9-A30A13EA6F6C}"/>
          </ac:spMkLst>
        </pc:spChg>
        <pc:spChg chg="add mod">
          <ac:chgData name="Usuario invitado" userId="S::urn:spo:anon#0d6a6cd4ee7da8021939c65944b69432881acc52415ab97b4fb14af93b94a915::" providerId="AD" clId="Web-{FD36FF37-8913-F441-1EF9-C4CCDD8E5D7B}" dt="2021-08-30T22:13:52.240" v="65"/>
          <ac:spMkLst>
            <pc:docMk/>
            <pc:sldMk cId="2287864812" sldId="279"/>
            <ac:spMk id="5" creationId="{42D949D3-B17A-496A-A87E-AD09E9661C83}"/>
          </ac:spMkLst>
        </pc:spChg>
        <pc:spChg chg="add del mod">
          <ac:chgData name="Usuario invitado" userId="S::urn:spo:anon#0d6a6cd4ee7da8021939c65944b69432881acc52415ab97b4fb14af93b94a915::" providerId="AD" clId="Web-{FD36FF37-8913-F441-1EF9-C4CCDD8E5D7B}" dt="2021-08-30T22:13:29.052" v="59"/>
          <ac:spMkLst>
            <pc:docMk/>
            <pc:sldMk cId="2287864812" sldId="279"/>
            <ac:spMk id="6" creationId="{F2E592EB-95B6-49FD-952C-06EBC39482F8}"/>
          </ac:spMkLst>
        </pc:spChg>
        <pc:spChg chg="add">
          <ac:chgData name="Usuario invitado" userId="S::urn:spo:anon#0d6a6cd4ee7da8021939c65944b69432881acc52415ab97b4fb14af93b94a915::" providerId="AD" clId="Web-{FD36FF37-8913-F441-1EF9-C4CCDD8E5D7B}" dt="2021-08-30T22:13:52.240" v="65"/>
          <ac:spMkLst>
            <pc:docMk/>
            <pc:sldMk cId="2287864812" sldId="279"/>
            <ac:spMk id="12" creationId="{A4AC5506-6312-4701-8D3C-40187889A947}"/>
          </ac:spMkLst>
        </pc:spChg>
        <pc:picChg chg="add mod">
          <ac:chgData name="Usuario invitado" userId="S::urn:spo:anon#0d6a6cd4ee7da8021939c65944b69432881acc52415ab97b4fb14af93b94a915::" providerId="AD" clId="Web-{FD36FF37-8913-F441-1EF9-C4CCDD8E5D7B}" dt="2021-08-30T22:13:52.240" v="65"/>
          <ac:picMkLst>
            <pc:docMk/>
            <pc:sldMk cId="2287864812" sldId="279"/>
            <ac:picMk id="7" creationId="{4B371026-1D6D-49C9-85EA-A4F6040BBF8C}"/>
          </ac:picMkLst>
        </pc:picChg>
      </pc:sldChg>
    </pc:docChg>
  </pc:docChgLst>
  <pc:docChgLst>
    <pc:chgData name="Usuario invitado" userId="S::urn:spo:anon#0d6a6cd4ee7da8021939c65944b69432881acc52415ab97b4fb14af93b94a915::" providerId="AD" clId="Web-{699AD43D-9FEB-4765-A9C9-B83B46BA5FB4}"/>
    <pc:docChg chg="addSld modSld addMainMaster delMainMaster">
      <pc:chgData name="Usuario invitado" userId="S::urn:spo:anon#0d6a6cd4ee7da8021939c65944b69432881acc52415ab97b4fb14af93b94a915::" providerId="AD" clId="Web-{699AD43D-9FEB-4765-A9C9-B83B46BA5FB4}" dt="2021-08-30T21:19:14.999" v="314" actId="14100"/>
      <pc:docMkLst>
        <pc:docMk/>
      </pc:docMkLst>
      <pc:sldChg chg="delSp mod modClrScheme delDesignElem chgLayout">
        <pc:chgData name="Usuario invitado" userId="S::urn:spo:anon#0d6a6cd4ee7da8021939c65944b69432881acc52415ab97b4fb14af93b94a915::" providerId="AD" clId="Web-{699AD43D-9FEB-4765-A9C9-B83B46BA5FB4}" dt="2021-08-30T19:25:14.041" v="1"/>
        <pc:sldMkLst>
          <pc:docMk/>
          <pc:sldMk cId="2406273178" sldId="256"/>
        </pc:sldMkLst>
        <pc:spChg chg="del">
          <ac:chgData name="Usuario invitado" userId="S::urn:spo:anon#0d6a6cd4ee7da8021939c65944b69432881acc52415ab97b4fb14af93b94a915::" providerId="AD" clId="Web-{699AD43D-9FEB-4765-A9C9-B83B46BA5FB4}" dt="2021-08-30T19:25:14.041" v="1"/>
          <ac:spMkLst>
            <pc:docMk/>
            <pc:sldMk cId="2406273178" sldId="256"/>
            <ac:spMk id="7" creationId="{A4798C7F-C8CA-4799-BF37-3AB4642CDB66}"/>
          </ac:spMkLst>
        </pc:spChg>
        <pc:spChg chg="del">
          <ac:chgData name="Usuario invitado" userId="S::urn:spo:anon#0d6a6cd4ee7da8021939c65944b69432881acc52415ab97b4fb14af93b94a915::" providerId="AD" clId="Web-{699AD43D-9FEB-4765-A9C9-B83B46BA5FB4}" dt="2021-08-30T19:25:14.041" v="1"/>
          <ac:spMkLst>
            <pc:docMk/>
            <pc:sldMk cId="2406273178" sldId="256"/>
            <ac:spMk id="40" creationId="{216BB147-20D5-4D93-BDA5-1BC614D6A4B2}"/>
          </ac:spMkLst>
        </pc:spChg>
        <pc:spChg chg="del">
          <ac:chgData name="Usuario invitado" userId="S::urn:spo:anon#0d6a6cd4ee7da8021939c65944b69432881acc52415ab97b4fb14af93b94a915::" providerId="AD" clId="Web-{699AD43D-9FEB-4765-A9C9-B83B46BA5FB4}" dt="2021-08-30T19:25:14.041" v="1"/>
          <ac:spMkLst>
            <pc:docMk/>
            <pc:sldMk cId="2406273178" sldId="256"/>
            <ac:spMk id="42" creationId="{0A253F60-DE40-4508-A37A-61331DF1DD5D}"/>
          </ac:spMkLst>
        </pc:spChg>
        <pc:spChg chg="del">
          <ac:chgData name="Usuario invitado" userId="S::urn:spo:anon#0d6a6cd4ee7da8021939c65944b69432881acc52415ab97b4fb14af93b94a915::" providerId="AD" clId="Web-{699AD43D-9FEB-4765-A9C9-B83B46BA5FB4}" dt="2021-08-30T19:25:14.041" v="1"/>
          <ac:spMkLst>
            <pc:docMk/>
            <pc:sldMk cId="2406273178" sldId="256"/>
            <ac:spMk id="44" creationId="{326AD51D-D59E-4689-A5DF-6A9857053BF6}"/>
          </ac:spMkLst>
        </pc:spChg>
        <pc:spChg chg="del">
          <ac:chgData name="Usuario invitado" userId="S::urn:spo:anon#0d6a6cd4ee7da8021939c65944b69432881acc52415ab97b4fb14af93b94a915::" providerId="AD" clId="Web-{699AD43D-9FEB-4765-A9C9-B83B46BA5FB4}" dt="2021-08-30T19:25:14.041" v="1"/>
          <ac:spMkLst>
            <pc:docMk/>
            <pc:sldMk cId="2406273178" sldId="256"/>
            <ac:spMk id="77" creationId="{7A6DA27B-24A2-4FAF-9CB9-A814BF835B9F}"/>
          </ac:spMkLst>
        </pc:spChg>
        <pc:spChg chg="del">
          <ac:chgData name="Usuario invitado" userId="S::urn:spo:anon#0d6a6cd4ee7da8021939c65944b69432881acc52415ab97b4fb14af93b94a915::" providerId="AD" clId="Web-{699AD43D-9FEB-4765-A9C9-B83B46BA5FB4}" dt="2021-08-30T19:25:14.041" v="1"/>
          <ac:spMkLst>
            <pc:docMk/>
            <pc:sldMk cId="2406273178" sldId="256"/>
            <ac:spMk id="110" creationId="{13B6DAC6-0186-4D62-AD69-90B9C0411EA3}"/>
          </ac:spMkLst>
        </pc:spChg>
        <pc:spChg chg="del">
          <ac:chgData name="Usuario invitado" userId="S::urn:spo:anon#0d6a6cd4ee7da8021939c65944b69432881acc52415ab97b4fb14af93b94a915::" providerId="AD" clId="Web-{699AD43D-9FEB-4765-A9C9-B83B46BA5FB4}" dt="2021-08-30T19:25:14.041" v="1"/>
          <ac:spMkLst>
            <pc:docMk/>
            <pc:sldMk cId="2406273178" sldId="256"/>
            <ac:spMk id="112" creationId="{BA6285CA-6AFA-4F27-AFB5-1B32CDE09B1A}"/>
          </ac:spMkLst>
        </pc:spChg>
        <pc:grpChg chg="del">
          <ac:chgData name="Usuario invitado" userId="S::urn:spo:anon#0d6a6cd4ee7da8021939c65944b69432881acc52415ab97b4fb14af93b94a915::" providerId="AD" clId="Web-{699AD43D-9FEB-4765-A9C9-B83B46BA5FB4}" dt="2021-08-30T19:25:14.041" v="1"/>
          <ac:grpSpMkLst>
            <pc:docMk/>
            <pc:sldMk cId="2406273178" sldId="256"/>
            <ac:grpSpMk id="9" creationId="{87F0794B-55D3-4D2D-BDE7-4688ED321E42}"/>
          </ac:grpSpMkLst>
        </pc:grpChg>
        <pc:grpChg chg="del">
          <ac:chgData name="Usuario invitado" userId="S::urn:spo:anon#0d6a6cd4ee7da8021939c65944b69432881acc52415ab97b4fb14af93b94a915::" providerId="AD" clId="Web-{699AD43D-9FEB-4765-A9C9-B83B46BA5FB4}" dt="2021-08-30T19:25:14.041" v="1"/>
          <ac:grpSpMkLst>
            <pc:docMk/>
            <pc:sldMk cId="2406273178" sldId="256"/>
            <ac:grpSpMk id="46" creationId="{05578CCE-1E06-4634-B7D3-B75915B79B54}"/>
          </ac:grpSpMkLst>
        </pc:grpChg>
        <pc:grpChg chg="del">
          <ac:chgData name="Usuario invitado" userId="S::urn:spo:anon#0d6a6cd4ee7da8021939c65944b69432881acc52415ab97b4fb14af93b94a915::" providerId="AD" clId="Web-{699AD43D-9FEB-4765-A9C9-B83B46BA5FB4}" dt="2021-08-30T19:25:14.041" v="1"/>
          <ac:grpSpMkLst>
            <pc:docMk/>
            <pc:sldMk cId="2406273178" sldId="256"/>
            <ac:grpSpMk id="79" creationId="{ED48258A-6826-4A24-97F8-B65FE4D99A4E}"/>
          </ac:grpSpMkLst>
        </pc:grpChg>
        <pc:grpChg chg="del">
          <ac:chgData name="Usuario invitado" userId="S::urn:spo:anon#0d6a6cd4ee7da8021939c65944b69432881acc52415ab97b4fb14af93b94a915::" providerId="AD" clId="Web-{699AD43D-9FEB-4765-A9C9-B83B46BA5FB4}" dt="2021-08-30T19:25:14.041" v="1"/>
          <ac:grpSpMkLst>
            <pc:docMk/>
            <pc:sldMk cId="2406273178" sldId="256"/>
            <ac:grpSpMk id="114" creationId="{828E0D1A-C4BE-45A2-8DC8-0F40A5CF6D2C}"/>
          </ac:grpSpMkLst>
        </pc:grpChg>
      </pc:sldChg>
      <pc:sldChg chg="modSp mod modClrScheme chgLayout">
        <pc:chgData name="Usuario invitado" userId="S::urn:spo:anon#0d6a6cd4ee7da8021939c65944b69432881acc52415ab97b4fb14af93b94a915::" providerId="AD" clId="Web-{699AD43D-9FEB-4765-A9C9-B83B46BA5FB4}" dt="2021-08-30T19:25:14.041" v="1"/>
        <pc:sldMkLst>
          <pc:docMk/>
          <pc:sldMk cId="3936371397" sldId="257"/>
        </pc:sldMkLst>
        <pc:spChg chg="mod ord">
          <ac:chgData name="Usuario invitado" userId="S::urn:spo:anon#0d6a6cd4ee7da8021939c65944b69432881acc52415ab97b4fb14af93b94a915::" providerId="AD" clId="Web-{699AD43D-9FEB-4765-A9C9-B83B46BA5FB4}" dt="2021-08-30T19:25:14.041" v="1"/>
          <ac:spMkLst>
            <pc:docMk/>
            <pc:sldMk cId="3936371397" sldId="257"/>
            <ac:spMk id="2" creationId="{10078D1F-FE25-4F20-BCFB-D144BB023479}"/>
          </ac:spMkLst>
        </pc:spChg>
        <pc:picChg chg="mod ord">
          <ac:chgData name="Usuario invitado" userId="S::urn:spo:anon#0d6a6cd4ee7da8021939c65944b69432881acc52415ab97b4fb14af93b94a915::" providerId="AD" clId="Web-{699AD43D-9FEB-4765-A9C9-B83B46BA5FB4}" dt="2021-08-30T19:25:14.041" v="1"/>
          <ac:picMkLst>
            <pc:docMk/>
            <pc:sldMk cId="3936371397" sldId="257"/>
            <ac:picMk id="4" creationId="{A9CAE27B-3037-4190-889E-85C726A78439}"/>
          </ac:picMkLst>
        </pc:picChg>
      </pc:sldChg>
      <pc:sldChg chg="delSp modSp mod modClrScheme delDesignElem chgLayout">
        <pc:chgData name="Usuario invitado" userId="S::urn:spo:anon#0d6a6cd4ee7da8021939c65944b69432881acc52415ab97b4fb14af93b94a915::" providerId="AD" clId="Web-{699AD43D-9FEB-4765-A9C9-B83B46BA5FB4}" dt="2021-08-30T19:25:14.041" v="1"/>
        <pc:sldMkLst>
          <pc:docMk/>
          <pc:sldMk cId="1135367791" sldId="258"/>
        </pc:sldMkLst>
        <pc:spChg chg="mod ord">
          <ac:chgData name="Usuario invitado" userId="S::urn:spo:anon#0d6a6cd4ee7da8021939c65944b69432881acc52415ab97b4fb14af93b94a915::" providerId="AD" clId="Web-{699AD43D-9FEB-4765-A9C9-B83B46BA5FB4}" dt="2021-08-30T19:25:14.041" v="1"/>
          <ac:spMkLst>
            <pc:docMk/>
            <pc:sldMk cId="1135367791" sldId="258"/>
            <ac:spMk id="2" creationId="{7ACD3E2A-D157-4CFF-BD22-154302DA1D37}"/>
          </ac:spMkLst>
        </pc:spChg>
        <pc:spChg chg="del">
          <ac:chgData name="Usuario invitado" userId="S::urn:spo:anon#0d6a6cd4ee7da8021939c65944b69432881acc52415ab97b4fb14af93b94a915::" providerId="AD" clId="Web-{699AD43D-9FEB-4765-A9C9-B83B46BA5FB4}" dt="2021-08-30T19:25:14.041" v="1"/>
          <ac:spMkLst>
            <pc:docMk/>
            <pc:sldMk cId="1135367791" sldId="258"/>
            <ac:spMk id="10" creationId="{A4798C7F-C8CA-4799-BF37-3AB4642CDB66}"/>
          </ac:spMkLst>
        </pc:spChg>
        <pc:spChg chg="del">
          <ac:chgData name="Usuario invitado" userId="S::urn:spo:anon#0d6a6cd4ee7da8021939c65944b69432881acc52415ab97b4fb14af93b94a915::" providerId="AD" clId="Web-{699AD43D-9FEB-4765-A9C9-B83B46BA5FB4}" dt="2021-08-30T19:25:14.041" v="1"/>
          <ac:spMkLst>
            <pc:docMk/>
            <pc:sldMk cId="1135367791" sldId="258"/>
            <ac:spMk id="43" creationId="{216BB147-20D5-4D93-BDA5-1BC614D6A4B2}"/>
          </ac:spMkLst>
        </pc:spChg>
        <pc:spChg chg="del">
          <ac:chgData name="Usuario invitado" userId="S::urn:spo:anon#0d6a6cd4ee7da8021939c65944b69432881acc52415ab97b4fb14af93b94a915::" providerId="AD" clId="Web-{699AD43D-9FEB-4765-A9C9-B83B46BA5FB4}" dt="2021-08-30T19:25:14.041" v="1"/>
          <ac:spMkLst>
            <pc:docMk/>
            <pc:sldMk cId="1135367791" sldId="258"/>
            <ac:spMk id="45" creationId="{0A253F60-DE40-4508-A37A-61331DF1DD5D}"/>
          </ac:spMkLst>
        </pc:spChg>
        <pc:spChg chg="del">
          <ac:chgData name="Usuario invitado" userId="S::urn:spo:anon#0d6a6cd4ee7da8021939c65944b69432881acc52415ab97b4fb14af93b94a915::" providerId="AD" clId="Web-{699AD43D-9FEB-4765-A9C9-B83B46BA5FB4}" dt="2021-08-30T19:25:14.041" v="1"/>
          <ac:spMkLst>
            <pc:docMk/>
            <pc:sldMk cId="1135367791" sldId="258"/>
            <ac:spMk id="47" creationId="{3BBF3378-C49E-4B97-A883-6393FBF18C0B}"/>
          </ac:spMkLst>
        </pc:spChg>
        <pc:spChg chg="del">
          <ac:chgData name="Usuario invitado" userId="S::urn:spo:anon#0d6a6cd4ee7da8021939c65944b69432881acc52415ab97b4fb14af93b94a915::" providerId="AD" clId="Web-{699AD43D-9FEB-4765-A9C9-B83B46BA5FB4}" dt="2021-08-30T19:25:14.041" v="1"/>
          <ac:spMkLst>
            <pc:docMk/>
            <pc:sldMk cId="1135367791" sldId="258"/>
            <ac:spMk id="80" creationId="{EB68BB96-3C54-47CE-A559-16FC5968EE9F}"/>
          </ac:spMkLst>
        </pc:spChg>
        <pc:spChg chg="del">
          <ac:chgData name="Usuario invitado" userId="S::urn:spo:anon#0d6a6cd4ee7da8021939c65944b69432881acc52415ab97b4fb14af93b94a915::" providerId="AD" clId="Web-{699AD43D-9FEB-4765-A9C9-B83B46BA5FB4}" dt="2021-08-30T19:25:14.041" v="1"/>
          <ac:spMkLst>
            <pc:docMk/>
            <pc:sldMk cId="1135367791" sldId="258"/>
            <ac:spMk id="113" creationId="{BA6285CA-6AFA-4F27-AFB5-1B32CDE09B1A}"/>
          </ac:spMkLst>
        </pc:spChg>
        <pc:spChg chg="del">
          <ac:chgData name="Usuario invitado" userId="S::urn:spo:anon#0d6a6cd4ee7da8021939c65944b69432881acc52415ab97b4fb14af93b94a915::" providerId="AD" clId="Web-{699AD43D-9FEB-4765-A9C9-B83B46BA5FB4}" dt="2021-08-30T19:25:14.041" v="1"/>
          <ac:spMkLst>
            <pc:docMk/>
            <pc:sldMk cId="1135367791" sldId="258"/>
            <ac:spMk id="115" creationId="{AF152BFE-7BA8-4007-AD9C-F4DC95E437EE}"/>
          </ac:spMkLst>
        </pc:spChg>
        <pc:spChg chg="del">
          <ac:chgData name="Usuario invitado" userId="S::urn:spo:anon#0d6a6cd4ee7da8021939c65944b69432881acc52415ab97b4fb14af93b94a915::" providerId="AD" clId="Web-{699AD43D-9FEB-4765-A9C9-B83B46BA5FB4}" dt="2021-08-30T19:25:14.041" v="1"/>
          <ac:spMkLst>
            <pc:docMk/>
            <pc:sldMk cId="1135367791" sldId="258"/>
            <ac:spMk id="117" creationId="{7BCC6446-8462-4A63-9B6F-8F57EC40F648}"/>
          </ac:spMkLst>
        </pc:spChg>
        <pc:spChg chg="del">
          <ac:chgData name="Usuario invitado" userId="S::urn:spo:anon#0d6a6cd4ee7da8021939c65944b69432881acc52415ab97b4fb14af93b94a915::" providerId="AD" clId="Web-{699AD43D-9FEB-4765-A9C9-B83B46BA5FB4}" dt="2021-08-30T19:25:14.041" v="1"/>
          <ac:spMkLst>
            <pc:docMk/>
            <pc:sldMk cId="1135367791" sldId="258"/>
            <ac:spMk id="119" creationId="{B6DE7CCF-F894-44DD-9FA3-8BD0D5CE25AD}"/>
          </ac:spMkLst>
        </pc:spChg>
        <pc:grpChg chg="del">
          <ac:chgData name="Usuario invitado" userId="S::urn:spo:anon#0d6a6cd4ee7da8021939c65944b69432881acc52415ab97b4fb14af93b94a915::" providerId="AD" clId="Web-{699AD43D-9FEB-4765-A9C9-B83B46BA5FB4}" dt="2021-08-30T19:25:14.041" v="1"/>
          <ac:grpSpMkLst>
            <pc:docMk/>
            <pc:sldMk cId="1135367791" sldId="258"/>
            <ac:grpSpMk id="7" creationId="{87F0794B-55D3-4D2D-BDE7-4688ED321E42}"/>
          </ac:grpSpMkLst>
        </pc:grpChg>
        <pc:grpChg chg="del">
          <ac:chgData name="Usuario invitado" userId="S::urn:spo:anon#0d6a6cd4ee7da8021939c65944b69432881acc52415ab97b4fb14af93b94a915::" providerId="AD" clId="Web-{699AD43D-9FEB-4765-A9C9-B83B46BA5FB4}" dt="2021-08-30T19:25:14.041" v="1"/>
          <ac:grpSpMkLst>
            <pc:docMk/>
            <pc:sldMk cId="1135367791" sldId="258"/>
            <ac:grpSpMk id="49" creationId="{DA3D4001-286E-4CB2-B293-3058BDDC8221}"/>
          </ac:grpSpMkLst>
        </pc:grpChg>
        <pc:grpChg chg="del">
          <ac:chgData name="Usuario invitado" userId="S::urn:spo:anon#0d6a6cd4ee7da8021939c65944b69432881acc52415ab97b4fb14af93b94a915::" providerId="AD" clId="Web-{699AD43D-9FEB-4765-A9C9-B83B46BA5FB4}" dt="2021-08-30T19:25:14.041" v="1"/>
          <ac:grpSpMkLst>
            <pc:docMk/>
            <pc:sldMk cId="1135367791" sldId="258"/>
            <ac:grpSpMk id="82" creationId="{BDDD9304-3AB6-4BE9-833E-9C1B3EC42182}"/>
          </ac:grpSpMkLst>
        </pc:grpChg>
        <pc:grpChg chg="del">
          <ac:chgData name="Usuario invitado" userId="S::urn:spo:anon#0d6a6cd4ee7da8021939c65944b69432881acc52415ab97b4fb14af93b94a915::" providerId="AD" clId="Web-{699AD43D-9FEB-4765-A9C9-B83B46BA5FB4}" dt="2021-08-30T19:25:14.041" v="1"/>
          <ac:grpSpMkLst>
            <pc:docMk/>
            <pc:sldMk cId="1135367791" sldId="258"/>
            <ac:grpSpMk id="121" creationId="{8118ECEF-CA6A-4CB6-BCA5-59B2DB40C4AB}"/>
          </ac:grpSpMkLst>
        </pc:grpChg>
        <pc:picChg chg="mod ord">
          <ac:chgData name="Usuario invitado" userId="S::urn:spo:anon#0d6a6cd4ee7da8021939c65944b69432881acc52415ab97b4fb14af93b94a915::" providerId="AD" clId="Web-{699AD43D-9FEB-4765-A9C9-B83B46BA5FB4}" dt="2021-08-30T19:25:14.041" v="1"/>
          <ac:picMkLst>
            <pc:docMk/>
            <pc:sldMk cId="1135367791" sldId="258"/>
            <ac:picMk id="5" creationId="{061F6FC2-7C37-4A2A-B316-BEEB74DD19FE}"/>
          </ac:picMkLst>
        </pc:picChg>
      </pc:sldChg>
      <pc:sldChg chg="modSp mod modClrScheme chgLayout">
        <pc:chgData name="Usuario invitado" userId="S::urn:spo:anon#0d6a6cd4ee7da8021939c65944b69432881acc52415ab97b4fb14af93b94a915::" providerId="AD" clId="Web-{699AD43D-9FEB-4765-A9C9-B83B46BA5FB4}" dt="2021-08-30T20:51:26.636" v="244" actId="20577"/>
        <pc:sldMkLst>
          <pc:docMk/>
          <pc:sldMk cId="1841488895" sldId="259"/>
        </pc:sldMkLst>
        <pc:spChg chg="mod ord">
          <ac:chgData name="Usuario invitado" userId="S::urn:spo:anon#0d6a6cd4ee7da8021939c65944b69432881acc52415ab97b4fb14af93b94a915::" providerId="AD" clId="Web-{699AD43D-9FEB-4765-A9C9-B83B46BA5FB4}" dt="2021-08-30T20:51:26.636" v="244" actId="20577"/>
          <ac:spMkLst>
            <pc:docMk/>
            <pc:sldMk cId="1841488895" sldId="259"/>
            <ac:spMk id="2" creationId="{AF3DB294-8599-44DD-BF32-7505C6156AA6}"/>
          </ac:spMkLst>
        </pc:spChg>
        <pc:spChg chg="mod ord">
          <ac:chgData name="Usuario invitado" userId="S::urn:spo:anon#0d6a6cd4ee7da8021939c65944b69432881acc52415ab97b4fb14af93b94a915::" providerId="AD" clId="Web-{699AD43D-9FEB-4765-A9C9-B83B46BA5FB4}" dt="2021-08-30T19:25:14.041" v="1"/>
          <ac:spMkLst>
            <pc:docMk/>
            <pc:sldMk cId="1841488895" sldId="259"/>
            <ac:spMk id="3" creationId="{379627F9-FA5C-4FD1-804A-AA964CF5F424}"/>
          </ac:spMkLst>
        </pc:spChg>
      </pc:sldChg>
      <pc:sldChg chg="addSp delSp modSp mod setBg modClrScheme chgLayout">
        <pc:chgData name="Usuario invitado" userId="S::urn:spo:anon#0d6a6cd4ee7da8021939c65944b69432881acc52415ab97b4fb14af93b94a915::" providerId="AD" clId="Web-{699AD43D-9FEB-4765-A9C9-B83B46BA5FB4}" dt="2021-08-30T20:25:35.947" v="176" actId="1076"/>
        <pc:sldMkLst>
          <pc:docMk/>
          <pc:sldMk cId="3428986632" sldId="260"/>
        </pc:sldMkLst>
        <pc:spChg chg="add del mod ord">
          <ac:chgData name="Usuario invitado" userId="S::urn:spo:anon#0d6a6cd4ee7da8021939c65944b69432881acc52415ab97b4fb14af93b94a915::" providerId="AD" clId="Web-{699AD43D-9FEB-4765-A9C9-B83B46BA5FB4}" dt="2021-08-30T20:01:50.447" v="92"/>
          <ac:spMkLst>
            <pc:docMk/>
            <pc:sldMk cId="3428986632" sldId="260"/>
            <ac:spMk id="2" creationId="{E866DA00-D859-4DD1-B75E-1E50F66C09EB}"/>
          </ac:spMkLst>
        </pc:spChg>
        <pc:spChg chg="add del mod ord">
          <ac:chgData name="Usuario invitado" userId="S::urn:spo:anon#0d6a6cd4ee7da8021939c65944b69432881acc52415ab97b4fb14af93b94a915::" providerId="AD" clId="Web-{699AD43D-9FEB-4765-A9C9-B83B46BA5FB4}" dt="2021-08-30T19:27:05.731" v="23"/>
          <ac:spMkLst>
            <pc:docMk/>
            <pc:sldMk cId="3428986632" sldId="260"/>
            <ac:spMk id="3" creationId="{BCAFEEB2-091C-4ADC-9B5D-B4E94C9B9B82}"/>
          </ac:spMkLst>
        </pc:spChg>
        <pc:spChg chg="add del mod">
          <ac:chgData name="Usuario invitado" userId="S::urn:spo:anon#0d6a6cd4ee7da8021939c65944b69432881acc52415ab97b4fb14af93b94a915::" providerId="AD" clId="Web-{699AD43D-9FEB-4765-A9C9-B83B46BA5FB4}" dt="2021-08-30T19:45:05.566" v="42"/>
          <ac:spMkLst>
            <pc:docMk/>
            <pc:sldMk cId="3428986632" sldId="260"/>
            <ac:spMk id="7" creationId="{301ECB67-435B-4A16-9DB4-C831E21807F9}"/>
          </ac:spMkLst>
        </pc:spChg>
        <pc:spChg chg="add del mod">
          <ac:chgData name="Usuario invitado" userId="S::urn:spo:anon#0d6a6cd4ee7da8021939c65944b69432881acc52415ab97b4fb14af93b94a915::" providerId="AD" clId="Web-{699AD43D-9FEB-4765-A9C9-B83B46BA5FB4}" dt="2021-08-30T19:45:15.910" v="45"/>
          <ac:spMkLst>
            <pc:docMk/>
            <pc:sldMk cId="3428986632" sldId="260"/>
            <ac:spMk id="8" creationId="{99D6EA2B-EAC5-477C-9215-5BA675B44938}"/>
          </ac:spMkLst>
        </pc:spChg>
        <pc:spChg chg="add del mod">
          <ac:chgData name="Usuario invitado" userId="S::urn:spo:anon#0d6a6cd4ee7da8021939c65944b69432881acc52415ab97b4fb14af93b94a915::" providerId="AD" clId="Web-{699AD43D-9FEB-4765-A9C9-B83B46BA5FB4}" dt="2021-08-30T20:24:39.571" v="164"/>
          <ac:spMkLst>
            <pc:docMk/>
            <pc:sldMk cId="3428986632" sldId="260"/>
            <ac:spMk id="12" creationId="{494B5AC1-B4DE-4587-B51E-8BB3285B8294}"/>
          </ac:spMkLst>
        </pc:spChg>
        <pc:spChg chg="add">
          <ac:chgData name="Usuario invitado" userId="S::urn:spo:anon#0d6a6cd4ee7da8021939c65944b69432881acc52415ab97b4fb14af93b94a915::" providerId="AD" clId="Web-{699AD43D-9FEB-4765-A9C9-B83B46BA5FB4}" dt="2021-08-30T20:01:50.447" v="92"/>
          <ac:spMkLst>
            <pc:docMk/>
            <pc:sldMk cId="3428986632" sldId="260"/>
            <ac:spMk id="14" creationId="{D12DDE76-C203-4047-9998-63900085B5E8}"/>
          </ac:spMkLst>
        </pc:spChg>
        <pc:picChg chg="add del mod">
          <ac:chgData name="Usuario invitado" userId="S::urn:spo:anon#0d6a6cd4ee7da8021939c65944b69432881acc52415ab97b4fb14af93b94a915::" providerId="AD" clId="Web-{699AD43D-9FEB-4765-A9C9-B83B46BA5FB4}" dt="2021-08-30T19:26:09.917" v="9"/>
          <ac:picMkLst>
            <pc:docMk/>
            <pc:sldMk cId="3428986632" sldId="260"/>
            <ac:picMk id="4" creationId="{A1E4DEFF-C731-40AD-B6E9-BFF3750CB4B8}"/>
          </ac:picMkLst>
        </pc:picChg>
        <pc:picChg chg="add del mod">
          <ac:chgData name="Usuario invitado" userId="S::urn:spo:anon#0d6a6cd4ee7da8021939c65944b69432881acc52415ab97b4fb14af93b94a915::" providerId="AD" clId="Web-{699AD43D-9FEB-4765-A9C9-B83B46BA5FB4}" dt="2021-08-30T19:43:49.893" v="31"/>
          <ac:picMkLst>
            <pc:docMk/>
            <pc:sldMk cId="3428986632" sldId="260"/>
            <ac:picMk id="5" creationId="{720DD5C8-808E-491D-AE0C-365DE14685F6}"/>
          </ac:picMkLst>
        </pc:picChg>
        <pc:picChg chg="add del mod">
          <ac:chgData name="Usuario invitado" userId="S::urn:spo:anon#0d6a6cd4ee7da8021939c65944b69432881acc52415ab97b4fb14af93b94a915::" providerId="AD" clId="Web-{699AD43D-9FEB-4765-A9C9-B83B46BA5FB4}" dt="2021-08-30T19:45:02.285" v="38"/>
          <ac:picMkLst>
            <pc:docMk/>
            <pc:sldMk cId="3428986632" sldId="260"/>
            <ac:picMk id="6" creationId="{724A01EE-A28C-4151-B244-26D4CDE2758E}"/>
          </ac:picMkLst>
        </pc:picChg>
        <pc:picChg chg="add del mod">
          <ac:chgData name="Usuario invitado" userId="S::urn:spo:anon#0d6a6cd4ee7da8021939c65944b69432881acc52415ab97b4fb14af93b94a915::" providerId="AD" clId="Web-{699AD43D-9FEB-4765-A9C9-B83B46BA5FB4}" dt="2021-08-30T20:24:11.617" v="156"/>
          <ac:picMkLst>
            <pc:docMk/>
            <pc:sldMk cId="3428986632" sldId="260"/>
            <ac:picMk id="9" creationId="{99E78E20-3A5C-4A4D-8418-32DE50775620}"/>
          </ac:picMkLst>
        </pc:picChg>
        <pc:picChg chg="add del mod">
          <ac:chgData name="Usuario invitado" userId="S::urn:spo:anon#0d6a6cd4ee7da8021939c65944b69432881acc52415ab97b4fb14af93b94a915::" providerId="AD" clId="Web-{699AD43D-9FEB-4765-A9C9-B83B46BA5FB4}" dt="2021-08-30T20:24:14.633" v="158"/>
          <ac:picMkLst>
            <pc:docMk/>
            <pc:sldMk cId="3428986632" sldId="260"/>
            <ac:picMk id="10" creationId="{54F73154-E43D-426C-A1EF-E8DDB5D7F524}"/>
          </ac:picMkLst>
        </pc:picChg>
        <pc:picChg chg="add del mod">
          <ac:chgData name="Usuario invitado" userId="S::urn:spo:anon#0d6a6cd4ee7da8021939c65944b69432881acc52415ab97b4fb14af93b94a915::" providerId="AD" clId="Web-{699AD43D-9FEB-4765-A9C9-B83B46BA5FB4}" dt="2021-08-30T20:24:31.445" v="160"/>
          <ac:picMkLst>
            <pc:docMk/>
            <pc:sldMk cId="3428986632" sldId="260"/>
            <ac:picMk id="11" creationId="{4971DD27-0602-430E-A833-964AAD3684A1}"/>
          </ac:picMkLst>
        </pc:picChg>
        <pc:picChg chg="add mod">
          <ac:chgData name="Usuario invitado" userId="S::urn:spo:anon#0d6a6cd4ee7da8021939c65944b69432881acc52415ab97b4fb14af93b94a915::" providerId="AD" clId="Web-{699AD43D-9FEB-4765-A9C9-B83B46BA5FB4}" dt="2021-08-30T20:25:35.947" v="176" actId="1076"/>
          <ac:picMkLst>
            <pc:docMk/>
            <pc:sldMk cId="3428986632" sldId="260"/>
            <ac:picMk id="13" creationId="{F8702244-F06C-407D-89BF-EF7B1D419262}"/>
          </ac:picMkLst>
        </pc:picChg>
        <pc:picChg chg="add del mod">
          <ac:chgData name="Usuario invitado" userId="S::urn:spo:anon#0d6a6cd4ee7da8021939c65944b69432881acc52415ab97b4fb14af93b94a915::" providerId="AD" clId="Web-{699AD43D-9FEB-4765-A9C9-B83B46BA5FB4}" dt="2021-08-30T20:25:23.993" v="175"/>
          <ac:picMkLst>
            <pc:docMk/>
            <pc:sldMk cId="3428986632" sldId="260"/>
            <ac:picMk id="15" creationId="{2C8E194E-52BD-40CA-8747-9F87081FE725}"/>
          </ac:picMkLst>
        </pc:picChg>
      </pc:sldChg>
      <pc:sldChg chg="modSp mod modClrScheme chgLayout">
        <pc:chgData name="Usuario invitado" userId="S::urn:spo:anon#0d6a6cd4ee7da8021939c65944b69432881acc52415ab97b4fb14af93b94a915::" providerId="AD" clId="Web-{699AD43D-9FEB-4765-A9C9-B83B46BA5FB4}" dt="2021-08-30T19:25:14.041" v="1"/>
        <pc:sldMkLst>
          <pc:docMk/>
          <pc:sldMk cId="2620555032" sldId="261"/>
        </pc:sldMkLst>
        <pc:spChg chg="mod ord">
          <ac:chgData name="Usuario invitado" userId="S::urn:spo:anon#0d6a6cd4ee7da8021939c65944b69432881acc52415ab97b4fb14af93b94a915::" providerId="AD" clId="Web-{699AD43D-9FEB-4765-A9C9-B83B46BA5FB4}" dt="2021-08-30T19:25:14.041" v="1"/>
          <ac:spMkLst>
            <pc:docMk/>
            <pc:sldMk cId="2620555032" sldId="261"/>
            <ac:spMk id="2" creationId="{CF250546-0480-4047-9A45-EB8CDE7C86B1}"/>
          </ac:spMkLst>
        </pc:spChg>
      </pc:sldChg>
      <pc:sldChg chg="addSp delSp modSp new mod setBg modClrScheme chgLayout">
        <pc:chgData name="Usuario invitado" userId="S::urn:spo:anon#0d6a6cd4ee7da8021939c65944b69432881acc52415ab97b4fb14af93b94a915::" providerId="AD" clId="Web-{699AD43D-9FEB-4765-A9C9-B83B46BA5FB4}" dt="2021-08-30T20:04:52.841" v="125" actId="1076"/>
        <pc:sldMkLst>
          <pc:docMk/>
          <pc:sldMk cId="1357225838" sldId="262"/>
        </pc:sldMkLst>
        <pc:spChg chg="add del mod ord">
          <ac:chgData name="Usuario invitado" userId="S::urn:spo:anon#0d6a6cd4ee7da8021939c65944b69432881acc52415ab97b4fb14af93b94a915::" providerId="AD" clId="Web-{699AD43D-9FEB-4765-A9C9-B83B46BA5FB4}" dt="2021-08-30T20:04:11.575" v="110"/>
          <ac:spMkLst>
            <pc:docMk/>
            <pc:sldMk cId="1357225838" sldId="262"/>
            <ac:spMk id="2" creationId="{4A73893A-9A76-4D2A-8F68-A9BE9A27C076}"/>
          </ac:spMkLst>
        </pc:spChg>
        <pc:spChg chg="del mod ord">
          <ac:chgData name="Usuario invitado" userId="S::urn:spo:anon#0d6a6cd4ee7da8021939c65944b69432881acc52415ab97b4fb14af93b94a915::" providerId="AD" clId="Web-{699AD43D-9FEB-4765-A9C9-B83B46BA5FB4}" dt="2021-08-30T20:00:35.242" v="50"/>
          <ac:spMkLst>
            <pc:docMk/>
            <pc:sldMk cId="1357225838" sldId="262"/>
            <ac:spMk id="3" creationId="{5CFA909B-B9DB-4F33-9FFE-B420BF00BAA5}"/>
          </ac:spMkLst>
        </pc:spChg>
        <pc:spChg chg="add del mod">
          <ac:chgData name="Usuario invitado" userId="S::urn:spo:anon#0d6a6cd4ee7da8021939c65944b69432881acc52415ab97b4fb14af93b94a915::" providerId="AD" clId="Web-{699AD43D-9FEB-4765-A9C9-B83B46BA5FB4}" dt="2021-08-30T20:00:38.242" v="55"/>
          <ac:spMkLst>
            <pc:docMk/>
            <pc:sldMk cId="1357225838" sldId="262"/>
            <ac:spMk id="4" creationId="{626AEB64-860D-4AEE-908A-151910312889}"/>
          </ac:spMkLst>
        </pc:spChg>
        <pc:spChg chg="add del mod">
          <ac:chgData name="Usuario invitado" userId="S::urn:spo:anon#0d6a6cd4ee7da8021939c65944b69432881acc52415ab97b4fb14af93b94a915::" providerId="AD" clId="Web-{699AD43D-9FEB-4765-A9C9-B83B46BA5FB4}" dt="2021-08-30T20:00:47.977" v="64"/>
          <ac:spMkLst>
            <pc:docMk/>
            <pc:sldMk cId="1357225838" sldId="262"/>
            <ac:spMk id="5" creationId="{1B74234F-FA7E-4D98-944A-63A08A16F4B7}"/>
          </ac:spMkLst>
        </pc:spChg>
        <pc:spChg chg="add del mod">
          <ac:chgData name="Usuario invitado" userId="S::urn:spo:anon#0d6a6cd4ee7da8021939c65944b69432881acc52415ab97b4fb14af93b94a915::" providerId="AD" clId="Web-{699AD43D-9FEB-4765-A9C9-B83B46BA5FB4}" dt="2021-08-30T20:03:53.246" v="105"/>
          <ac:spMkLst>
            <pc:docMk/>
            <pc:sldMk cId="1357225838" sldId="262"/>
            <ac:spMk id="7" creationId="{83BAFB2C-D07A-4511-8A9D-710FC7BA5E9D}"/>
          </ac:spMkLst>
        </pc:spChg>
        <pc:spChg chg="add del">
          <ac:chgData name="Usuario invitado" userId="S::urn:spo:anon#0d6a6cd4ee7da8021939c65944b69432881acc52415ab97b4fb14af93b94a915::" providerId="AD" clId="Web-{699AD43D-9FEB-4765-A9C9-B83B46BA5FB4}" dt="2021-08-30T20:02:09.744" v="96"/>
          <ac:spMkLst>
            <pc:docMk/>
            <pc:sldMk cId="1357225838" sldId="262"/>
            <ac:spMk id="8" creationId="{23D09407-53BC-485E-B4CE-BC5E4FC4B25B}"/>
          </ac:spMkLst>
        </pc:spChg>
        <pc:spChg chg="add del">
          <ac:chgData name="Usuario invitado" userId="S::urn:spo:anon#0d6a6cd4ee7da8021939c65944b69432881acc52415ab97b4fb14af93b94a915::" providerId="AD" clId="Web-{699AD43D-9FEB-4765-A9C9-B83B46BA5FB4}" dt="2021-08-30T20:04:11.575" v="110"/>
          <ac:spMkLst>
            <pc:docMk/>
            <pc:sldMk cId="1357225838" sldId="262"/>
            <ac:spMk id="9" creationId="{D4771268-CB57-404A-9271-370EB28F6090}"/>
          </ac:spMkLst>
        </pc:spChg>
        <pc:spChg chg="add del">
          <ac:chgData name="Usuario invitado" userId="S::urn:spo:anon#0d6a6cd4ee7da8021939c65944b69432881acc52415ab97b4fb14af93b94a915::" providerId="AD" clId="Web-{699AD43D-9FEB-4765-A9C9-B83B46BA5FB4}" dt="2021-08-30T20:02:03.510" v="94"/>
          <ac:spMkLst>
            <pc:docMk/>
            <pc:sldMk cId="1357225838" sldId="262"/>
            <ac:spMk id="11" creationId="{D4771268-CB57-404A-9271-370EB28F6090}"/>
          </ac:spMkLst>
        </pc:spChg>
        <pc:spChg chg="add">
          <ac:chgData name="Usuario invitado" userId="S::urn:spo:anon#0d6a6cd4ee7da8021939c65944b69432881acc52415ab97b4fb14af93b94a915::" providerId="AD" clId="Web-{699AD43D-9FEB-4765-A9C9-B83B46BA5FB4}" dt="2021-08-30T20:04:11.575" v="110"/>
          <ac:spMkLst>
            <pc:docMk/>
            <pc:sldMk cId="1357225838" sldId="262"/>
            <ac:spMk id="12" creationId="{D12DDE76-C203-4047-9998-63900085B5E8}"/>
          </ac:spMkLst>
        </pc:spChg>
        <pc:spChg chg="add del">
          <ac:chgData name="Usuario invitado" userId="S::urn:spo:anon#0d6a6cd4ee7da8021939c65944b69432881acc52415ab97b4fb14af93b94a915::" providerId="AD" clId="Web-{699AD43D-9FEB-4765-A9C9-B83B46BA5FB4}" dt="2021-08-30T20:02:09.744" v="96"/>
          <ac:spMkLst>
            <pc:docMk/>
            <pc:sldMk cId="1357225838" sldId="262"/>
            <ac:spMk id="13" creationId="{921DB988-49FC-4608-B0A2-E2F3A4019041}"/>
          </ac:spMkLst>
        </pc:spChg>
        <pc:spChg chg="add del mod">
          <ac:chgData name="Usuario invitado" userId="S::urn:spo:anon#0d6a6cd4ee7da8021939c65944b69432881acc52415ab97b4fb14af93b94a915::" providerId="AD" clId="Web-{699AD43D-9FEB-4765-A9C9-B83B46BA5FB4}" dt="2021-08-30T20:04:27.497" v="116"/>
          <ac:spMkLst>
            <pc:docMk/>
            <pc:sldMk cId="1357225838" sldId="262"/>
            <ac:spMk id="14" creationId="{0164909F-36F4-44C2-BB4F-EDFC2F8EE74C}"/>
          </ac:spMkLst>
        </pc:spChg>
        <pc:grpChg chg="add del">
          <ac:chgData name="Usuario invitado" userId="S::urn:spo:anon#0d6a6cd4ee7da8021939c65944b69432881acc52415ab97b4fb14af93b94a915::" providerId="AD" clId="Web-{699AD43D-9FEB-4765-A9C9-B83B46BA5FB4}" dt="2021-08-30T20:02:09.744" v="96"/>
          <ac:grpSpMkLst>
            <pc:docMk/>
            <pc:sldMk cId="1357225838" sldId="262"/>
            <ac:grpSpMk id="15" creationId="{E9B930FD-8671-4C4C-ADCF-73AC1D0CD417}"/>
          </ac:grpSpMkLst>
        </pc:grpChg>
        <pc:grpChg chg="add del">
          <ac:chgData name="Usuario invitado" userId="S::urn:spo:anon#0d6a6cd4ee7da8021939c65944b69432881acc52415ab97b4fb14af93b94a915::" providerId="AD" clId="Web-{699AD43D-9FEB-4765-A9C9-B83B46BA5FB4}" dt="2021-08-30T20:02:09.744" v="96"/>
          <ac:grpSpMkLst>
            <pc:docMk/>
            <pc:sldMk cId="1357225838" sldId="262"/>
            <ac:grpSpMk id="21" creationId="{383C2651-AE0C-4AE4-8725-E2F9414FE219}"/>
          </ac:grpSpMkLst>
        </pc:grpChg>
        <pc:picChg chg="add del mod">
          <ac:chgData name="Usuario invitado" userId="S::urn:spo:anon#0d6a6cd4ee7da8021939c65944b69432881acc52415ab97b4fb14af93b94a915::" providerId="AD" clId="Web-{699AD43D-9FEB-4765-A9C9-B83B46BA5FB4}" dt="2021-08-30T20:03:40.621" v="102"/>
          <ac:picMkLst>
            <pc:docMk/>
            <pc:sldMk cId="1357225838" sldId="262"/>
            <ac:picMk id="6" creationId="{9BE73D13-BD03-4752-A613-35BD0109244A}"/>
          </ac:picMkLst>
        </pc:picChg>
        <pc:picChg chg="add del mod">
          <ac:chgData name="Usuario invitado" userId="S::urn:spo:anon#0d6a6cd4ee7da8021939c65944b69432881acc52415ab97b4fb14af93b94a915::" providerId="AD" clId="Web-{699AD43D-9FEB-4765-A9C9-B83B46BA5FB4}" dt="2021-08-30T20:04:24.669" v="113"/>
          <ac:picMkLst>
            <pc:docMk/>
            <pc:sldMk cId="1357225838" sldId="262"/>
            <ac:picMk id="10" creationId="{7232EEA6-451E-4451-A02A-DAEC4B1E16FF}"/>
          </ac:picMkLst>
        </pc:picChg>
        <pc:picChg chg="add mod">
          <ac:chgData name="Usuario invitado" userId="S::urn:spo:anon#0d6a6cd4ee7da8021939c65944b69432881acc52415ab97b4fb14af93b94a915::" providerId="AD" clId="Web-{699AD43D-9FEB-4765-A9C9-B83B46BA5FB4}" dt="2021-08-30T20:04:52.841" v="125" actId="1076"/>
          <ac:picMkLst>
            <pc:docMk/>
            <pc:sldMk cId="1357225838" sldId="262"/>
            <ac:picMk id="20" creationId="{0E704C04-FA1A-4E9F-96F5-D9FC97F8A843}"/>
          </ac:picMkLst>
        </pc:picChg>
      </pc:sldChg>
      <pc:sldChg chg="addSp delSp modSp new mod setBg">
        <pc:chgData name="Usuario invitado" userId="S::urn:spo:anon#0d6a6cd4ee7da8021939c65944b69432881acc52415ab97b4fb14af93b94a915::" providerId="AD" clId="Web-{699AD43D-9FEB-4765-A9C9-B83B46BA5FB4}" dt="2021-08-30T20:17:01.217" v="152" actId="1076"/>
        <pc:sldMkLst>
          <pc:docMk/>
          <pc:sldMk cId="2184346993" sldId="269"/>
        </pc:sldMkLst>
        <pc:spChg chg="mod">
          <ac:chgData name="Usuario invitado" userId="S::urn:spo:anon#0d6a6cd4ee7da8021939c65944b69432881acc52415ab97b4fb14af93b94a915::" providerId="AD" clId="Web-{699AD43D-9FEB-4765-A9C9-B83B46BA5FB4}" dt="2021-08-30T20:15:54.778" v="149"/>
          <ac:spMkLst>
            <pc:docMk/>
            <pc:sldMk cId="2184346993" sldId="269"/>
            <ac:spMk id="2" creationId="{1976DD69-7498-4554-99E2-4ACF2C72852A}"/>
          </ac:spMkLst>
        </pc:spChg>
        <pc:spChg chg="del">
          <ac:chgData name="Usuario invitado" userId="S::urn:spo:anon#0d6a6cd4ee7da8021939c65944b69432881acc52415ab97b4fb14af93b94a915::" providerId="AD" clId="Web-{699AD43D-9FEB-4765-A9C9-B83B46BA5FB4}" dt="2021-08-30T20:08:02.924" v="143"/>
          <ac:spMkLst>
            <pc:docMk/>
            <pc:sldMk cId="2184346993" sldId="269"/>
            <ac:spMk id="3" creationId="{ECBC04A0-FA2C-44AA-BA6D-8A834D51E340}"/>
          </ac:spMkLst>
        </pc:spChg>
        <pc:spChg chg="add">
          <ac:chgData name="Usuario invitado" userId="S::urn:spo:anon#0d6a6cd4ee7da8021939c65944b69432881acc52415ab97b4fb14af93b94a915::" providerId="AD" clId="Web-{699AD43D-9FEB-4765-A9C9-B83B46BA5FB4}" dt="2021-08-30T20:15:54.778" v="149"/>
          <ac:spMkLst>
            <pc:docMk/>
            <pc:sldMk cId="2184346993" sldId="269"/>
            <ac:spMk id="9" creationId="{D4771268-CB57-404A-9271-370EB28F6090}"/>
          </ac:spMkLst>
        </pc:spChg>
        <pc:picChg chg="add mod">
          <ac:chgData name="Usuario invitado" userId="S::urn:spo:anon#0d6a6cd4ee7da8021939c65944b69432881acc52415ab97b4fb14af93b94a915::" providerId="AD" clId="Web-{699AD43D-9FEB-4765-A9C9-B83B46BA5FB4}" dt="2021-08-30T20:17:01.217" v="152" actId="1076"/>
          <ac:picMkLst>
            <pc:docMk/>
            <pc:sldMk cId="2184346993" sldId="269"/>
            <ac:picMk id="4" creationId="{3E741DEF-2D77-411D-A089-A0772DCE14A1}"/>
          </ac:picMkLst>
        </pc:picChg>
      </pc:sldChg>
      <pc:sldChg chg="addSp delSp modSp new mod setBg">
        <pc:chgData name="Usuario invitado" userId="S::urn:spo:anon#0d6a6cd4ee7da8021939c65944b69432881acc52415ab97b4fb14af93b94a915::" providerId="AD" clId="Web-{699AD43D-9FEB-4765-A9C9-B83B46BA5FB4}" dt="2021-08-30T21:07:00.031" v="265"/>
        <pc:sldMkLst>
          <pc:docMk/>
          <pc:sldMk cId="2471092940" sldId="271"/>
        </pc:sldMkLst>
        <pc:spChg chg="add del mod">
          <ac:chgData name="Usuario invitado" userId="S::urn:spo:anon#0d6a6cd4ee7da8021939c65944b69432881acc52415ab97b4fb14af93b94a915::" providerId="AD" clId="Web-{699AD43D-9FEB-4765-A9C9-B83B46BA5FB4}" dt="2021-08-30T20:49:45.228" v="206"/>
          <ac:spMkLst>
            <pc:docMk/>
            <pc:sldMk cId="2471092940" sldId="271"/>
            <ac:spMk id="7" creationId="{AC6A26E3-541F-412A-B043-2BD0BD47BEEC}"/>
          </ac:spMkLst>
        </pc:spChg>
        <pc:spChg chg="add mod">
          <ac:chgData name="Usuario invitado" userId="S::urn:spo:anon#0d6a6cd4ee7da8021939c65944b69432881acc52415ab97b4fb14af93b94a915::" providerId="AD" clId="Web-{699AD43D-9FEB-4765-A9C9-B83B46BA5FB4}" dt="2021-08-30T21:07:00.031" v="265"/>
          <ac:spMkLst>
            <pc:docMk/>
            <pc:sldMk cId="2471092940" sldId="271"/>
            <ac:spMk id="9" creationId="{ED656725-476F-4BC5-A35F-BB8A0349E51A}"/>
          </ac:spMkLst>
        </pc:spChg>
        <pc:spChg chg="add del">
          <ac:chgData name="Usuario invitado" userId="S::urn:spo:anon#0d6a6cd4ee7da8021939c65944b69432881acc52415ab97b4fb14af93b94a915::" providerId="AD" clId="Web-{699AD43D-9FEB-4765-A9C9-B83B46BA5FB4}" dt="2021-08-30T20:51:39.465" v="248"/>
          <ac:spMkLst>
            <pc:docMk/>
            <pc:sldMk cId="2471092940" sldId="271"/>
            <ac:spMk id="11" creationId="{823AC064-BC96-4F32-8AE1-B2FD38754823}"/>
          </ac:spMkLst>
        </pc:spChg>
        <pc:spChg chg="add del">
          <ac:chgData name="Usuario invitado" userId="S::urn:spo:anon#0d6a6cd4ee7da8021939c65944b69432881acc52415ab97b4fb14af93b94a915::" providerId="AD" clId="Web-{699AD43D-9FEB-4765-A9C9-B83B46BA5FB4}" dt="2021-08-30T20:51:47.793" v="250"/>
          <ac:spMkLst>
            <pc:docMk/>
            <pc:sldMk cId="2471092940" sldId="271"/>
            <ac:spMk id="13" creationId="{7F57BEA8-497D-4AA8-8A18-BDCD696B25FE}"/>
          </ac:spMkLst>
        </pc:spChg>
        <pc:spChg chg="add del">
          <ac:chgData name="Usuario invitado" userId="S::urn:spo:anon#0d6a6cd4ee7da8021939c65944b69432881acc52415ab97b4fb14af93b94a915::" providerId="AD" clId="Web-{699AD43D-9FEB-4765-A9C9-B83B46BA5FB4}" dt="2021-08-30T20:51:36.464" v="246"/>
          <ac:spMkLst>
            <pc:docMk/>
            <pc:sldMk cId="2471092940" sldId="271"/>
            <ac:spMk id="14" creationId="{D4771268-CB57-404A-9271-370EB28F6090}"/>
          </ac:spMkLst>
        </pc:spChg>
        <pc:spChg chg="add del">
          <ac:chgData name="Usuario invitado" userId="S::urn:spo:anon#0d6a6cd4ee7da8021939c65944b69432881acc52415ab97b4fb14af93b94a915::" providerId="AD" clId="Web-{699AD43D-9FEB-4765-A9C9-B83B46BA5FB4}" dt="2021-08-30T20:52:35.356" v="252"/>
          <ac:spMkLst>
            <pc:docMk/>
            <pc:sldMk cId="2471092940" sldId="271"/>
            <ac:spMk id="15" creationId="{A4AC5506-6312-4701-8D3C-40187889A947}"/>
          </ac:spMkLst>
        </pc:spChg>
        <pc:spChg chg="add del">
          <ac:chgData name="Usuario invitado" userId="S::urn:spo:anon#0d6a6cd4ee7da8021939c65944b69432881acc52415ab97b4fb14af93b94a915::" providerId="AD" clId="Web-{699AD43D-9FEB-4765-A9C9-B83B46BA5FB4}" dt="2021-08-30T21:07:00.031" v="265"/>
          <ac:spMkLst>
            <pc:docMk/>
            <pc:sldMk cId="2471092940" sldId="271"/>
            <ac:spMk id="19" creationId="{7F57BEA8-497D-4AA8-8A18-BDCD696B25FE}"/>
          </ac:spMkLst>
        </pc:spChg>
        <pc:spChg chg="add">
          <ac:chgData name="Usuario invitado" userId="S::urn:spo:anon#0d6a6cd4ee7da8021939c65944b69432881acc52415ab97b4fb14af93b94a915::" providerId="AD" clId="Web-{699AD43D-9FEB-4765-A9C9-B83B46BA5FB4}" dt="2021-08-30T21:07:00.031" v="265"/>
          <ac:spMkLst>
            <pc:docMk/>
            <pc:sldMk cId="2471092940" sldId="271"/>
            <ac:spMk id="27" creationId="{A4AC5506-6312-4701-8D3C-40187889A947}"/>
          </ac:spMkLst>
        </pc:spChg>
        <pc:picChg chg="add mod ord">
          <ac:chgData name="Usuario invitado" userId="S::urn:spo:anon#0d6a6cd4ee7da8021939c65944b69432881acc52415ab97b4fb14af93b94a915::" providerId="AD" clId="Web-{699AD43D-9FEB-4765-A9C9-B83B46BA5FB4}" dt="2021-08-30T21:07:00.031" v="265"/>
          <ac:picMkLst>
            <pc:docMk/>
            <pc:sldMk cId="2471092940" sldId="271"/>
            <ac:picMk id="4" creationId="{2AF5A001-293B-467A-B5CD-E7A8F10E5687}"/>
          </ac:picMkLst>
        </pc:picChg>
        <pc:picChg chg="add del mod">
          <ac:chgData name="Usuario invitado" userId="S::urn:spo:anon#0d6a6cd4ee7da8021939c65944b69432881acc52415ab97b4fb14af93b94a915::" providerId="AD" clId="Web-{699AD43D-9FEB-4765-A9C9-B83B46BA5FB4}" dt="2021-08-30T20:49:09.696" v="193"/>
          <ac:picMkLst>
            <pc:docMk/>
            <pc:sldMk cId="2471092940" sldId="271"/>
            <ac:picMk id="5" creationId="{6D625B61-8929-4EC9-A418-09BE69C607BB}"/>
          </ac:picMkLst>
        </pc:picChg>
        <pc:cxnChg chg="add del">
          <ac:chgData name="Usuario invitado" userId="S::urn:spo:anon#0d6a6cd4ee7da8021939c65944b69432881acc52415ab97b4fb14af93b94a915::" providerId="AD" clId="Web-{699AD43D-9FEB-4765-A9C9-B83B46BA5FB4}" dt="2021-08-30T20:51:47.793" v="250"/>
          <ac:cxnSpMkLst>
            <pc:docMk/>
            <pc:sldMk cId="2471092940" sldId="271"/>
            <ac:cxnSpMk id="12" creationId="{D2E961F1-4A28-4A5F-BBD4-6E400E5E6C75}"/>
          </ac:cxnSpMkLst>
        </pc:cxnChg>
        <pc:cxnChg chg="add del">
          <ac:chgData name="Usuario invitado" userId="S::urn:spo:anon#0d6a6cd4ee7da8021939c65944b69432881acc52415ab97b4fb14af93b94a915::" providerId="AD" clId="Web-{699AD43D-9FEB-4765-A9C9-B83B46BA5FB4}" dt="2021-08-30T20:51:39.465" v="248"/>
          <ac:cxnSpMkLst>
            <pc:docMk/>
            <pc:sldMk cId="2471092940" sldId="271"/>
            <ac:cxnSpMk id="16" creationId="{7E7C77BC-7138-40B1-A15B-20F57A494629}"/>
          </ac:cxnSpMkLst>
        </pc:cxnChg>
        <pc:cxnChg chg="add del">
          <ac:chgData name="Usuario invitado" userId="S::urn:spo:anon#0d6a6cd4ee7da8021939c65944b69432881acc52415ab97b4fb14af93b94a915::" providerId="AD" clId="Web-{699AD43D-9FEB-4765-A9C9-B83B46BA5FB4}" dt="2021-08-30T21:07:00.031" v="265"/>
          <ac:cxnSpMkLst>
            <pc:docMk/>
            <pc:sldMk cId="2471092940" sldId="271"/>
            <ac:cxnSpMk id="17" creationId="{D2E961F1-4A28-4A5F-BBD4-6E400E5E6C75}"/>
          </ac:cxnSpMkLst>
        </pc:cxnChg>
        <pc:cxnChg chg="add del">
          <ac:chgData name="Usuario invitado" userId="S::urn:spo:anon#0d6a6cd4ee7da8021939c65944b69432881acc52415ab97b4fb14af93b94a915::" providerId="AD" clId="Web-{699AD43D-9FEB-4765-A9C9-B83B46BA5FB4}" dt="2021-08-30T20:51:47.793" v="250"/>
          <ac:cxnSpMkLst>
            <pc:docMk/>
            <pc:sldMk cId="2471092940" sldId="271"/>
            <ac:cxnSpMk id="18" creationId="{A82415D3-DDE5-4D63-8CB3-23A5EC581B27}"/>
          </ac:cxnSpMkLst>
        </pc:cxnChg>
        <pc:cxnChg chg="add del">
          <ac:chgData name="Usuario invitado" userId="S::urn:spo:anon#0d6a6cd4ee7da8021939c65944b69432881acc52415ab97b4fb14af93b94a915::" providerId="AD" clId="Web-{699AD43D-9FEB-4765-A9C9-B83B46BA5FB4}" dt="2021-08-30T20:51:47.793" v="250"/>
          <ac:cxnSpMkLst>
            <pc:docMk/>
            <pc:sldMk cId="2471092940" sldId="271"/>
            <ac:cxnSpMk id="20" creationId="{AD7193FB-6AE6-4B3B-8F89-56B55DD63B4D}"/>
          </ac:cxnSpMkLst>
        </pc:cxnChg>
        <pc:cxnChg chg="add del">
          <ac:chgData name="Usuario invitado" userId="S::urn:spo:anon#0d6a6cd4ee7da8021939c65944b69432881acc52415ab97b4fb14af93b94a915::" providerId="AD" clId="Web-{699AD43D-9FEB-4765-A9C9-B83B46BA5FB4}" dt="2021-08-30T21:07:00.031" v="265"/>
          <ac:cxnSpMkLst>
            <pc:docMk/>
            <pc:sldMk cId="2471092940" sldId="271"/>
            <ac:cxnSpMk id="21" creationId="{A82415D3-DDE5-4D63-8CB3-23A5EC581B27}"/>
          </ac:cxnSpMkLst>
        </pc:cxnChg>
        <pc:cxnChg chg="add del">
          <ac:chgData name="Usuario invitado" userId="S::urn:spo:anon#0d6a6cd4ee7da8021939c65944b69432881acc52415ab97b4fb14af93b94a915::" providerId="AD" clId="Web-{699AD43D-9FEB-4765-A9C9-B83B46BA5FB4}" dt="2021-08-30T21:07:00.031" v="265"/>
          <ac:cxnSpMkLst>
            <pc:docMk/>
            <pc:sldMk cId="2471092940" sldId="271"/>
            <ac:cxnSpMk id="22" creationId="{AD7193FB-6AE6-4B3B-8F89-56B55DD63B4D}"/>
          </ac:cxnSpMkLst>
        </pc:cxnChg>
      </pc:sldChg>
      <pc:sldChg chg="new">
        <pc:chgData name="Usuario invitado" userId="S::urn:spo:anon#0d6a6cd4ee7da8021939c65944b69432881acc52415ab97b4fb14af93b94a915::" providerId="AD" clId="Web-{699AD43D-9FEB-4765-A9C9-B83B46BA5FB4}" dt="2021-08-30T20:29:18.733" v="178"/>
        <pc:sldMkLst>
          <pc:docMk/>
          <pc:sldMk cId="3483296333" sldId="272"/>
        </pc:sldMkLst>
      </pc:sldChg>
      <pc:sldChg chg="addSp delSp modSp new">
        <pc:chgData name="Usuario invitado" userId="S::urn:spo:anon#0d6a6cd4ee7da8021939c65944b69432881acc52415ab97b4fb14af93b94a915::" providerId="AD" clId="Web-{699AD43D-9FEB-4765-A9C9-B83B46BA5FB4}" dt="2021-08-30T20:47:21.209" v="184"/>
        <pc:sldMkLst>
          <pc:docMk/>
          <pc:sldMk cId="3456992882" sldId="273"/>
        </pc:sldMkLst>
        <pc:spChg chg="add del mod">
          <ac:chgData name="Usuario invitado" userId="S::urn:spo:anon#0d6a6cd4ee7da8021939c65944b69432881acc52415ab97b4fb14af93b94a915::" providerId="AD" clId="Web-{699AD43D-9FEB-4765-A9C9-B83B46BA5FB4}" dt="2021-08-30T20:47:21.209" v="184"/>
          <ac:spMkLst>
            <pc:docMk/>
            <pc:sldMk cId="3456992882" sldId="273"/>
            <ac:spMk id="4" creationId="{C5760DE6-B2D9-42D3-8EE4-9A67C63701F8}"/>
          </ac:spMkLst>
        </pc:spChg>
      </pc:sldChg>
      <pc:sldChg chg="addSp delSp modSp mod setBg">
        <pc:chgData name="Usuario invitado" userId="S::urn:spo:anon#0d6a6cd4ee7da8021939c65944b69432881acc52415ab97b4fb14af93b94a915::" providerId="AD" clId="Web-{699AD43D-9FEB-4765-A9C9-B83B46BA5FB4}" dt="2021-08-30T21:19:14.999" v="314" actId="14100"/>
        <pc:sldMkLst>
          <pc:docMk/>
          <pc:sldMk cId="438188528" sldId="274"/>
        </pc:sldMkLst>
        <pc:spChg chg="add mod">
          <ac:chgData name="Usuario invitado" userId="S::urn:spo:anon#0d6a6cd4ee7da8021939c65944b69432881acc52415ab97b4fb14af93b94a915::" providerId="AD" clId="Web-{699AD43D-9FEB-4765-A9C9-B83B46BA5FB4}" dt="2021-08-30T21:07:23.250" v="291" actId="20577"/>
          <ac:spMkLst>
            <pc:docMk/>
            <pc:sldMk cId="438188528" sldId="274"/>
            <ac:spMk id="6" creationId="{DE83E568-5FD8-4DCD-9348-3C95DF64F830}"/>
          </ac:spMkLst>
        </pc:spChg>
        <pc:spChg chg="add del">
          <ac:chgData name="Usuario invitado" userId="S::urn:spo:anon#0d6a6cd4ee7da8021939c65944b69432881acc52415ab97b4fb14af93b94a915::" providerId="AD" clId="Web-{699AD43D-9FEB-4765-A9C9-B83B46BA5FB4}" dt="2021-08-30T21:07:07.390" v="270"/>
          <ac:spMkLst>
            <pc:docMk/>
            <pc:sldMk cId="438188528" sldId="274"/>
            <ac:spMk id="8" creationId="{1399E57C-760D-4129-B41D-4C7A83395587}"/>
          </ac:spMkLst>
        </pc:spChg>
        <pc:spChg chg="add del mod">
          <ac:chgData name="Usuario invitado" userId="S::urn:spo:anon#0d6a6cd4ee7da8021939c65944b69432881acc52415ab97b4fb14af93b94a915::" providerId="AD" clId="Web-{699AD43D-9FEB-4765-A9C9-B83B46BA5FB4}" dt="2021-08-30T21:07:09.328" v="271"/>
          <ac:spMkLst>
            <pc:docMk/>
            <pc:sldMk cId="438188528" sldId="274"/>
            <ac:spMk id="9" creationId="{C5BC8193-DA55-45F8-99DA-43A67B0288A0}"/>
          </ac:spMkLst>
        </pc:spChg>
        <pc:spChg chg="add">
          <ac:chgData name="Usuario invitado" userId="S::urn:spo:anon#0d6a6cd4ee7da8021939c65944b69432881acc52415ab97b4fb14af93b94a915::" providerId="AD" clId="Web-{699AD43D-9FEB-4765-A9C9-B83B46BA5FB4}" dt="2021-08-30T21:06:56.015" v="264"/>
          <ac:spMkLst>
            <pc:docMk/>
            <pc:sldMk cId="438188528" sldId="274"/>
            <ac:spMk id="12" creationId="{A4AC5506-6312-4701-8D3C-40187889A947}"/>
          </ac:spMkLst>
        </pc:spChg>
        <pc:picChg chg="add del mod">
          <ac:chgData name="Usuario invitado" userId="S::urn:spo:anon#0d6a6cd4ee7da8021939c65944b69432881acc52415ab97b4fb14af93b94a915::" providerId="AD" clId="Web-{699AD43D-9FEB-4765-A9C9-B83B46BA5FB4}" dt="2021-08-30T21:09:50.691" v="296"/>
          <ac:picMkLst>
            <pc:docMk/>
            <pc:sldMk cId="438188528" sldId="274"/>
            <ac:picMk id="7" creationId="{111A0F39-06D3-46CE-97FF-B6CA8427AFD7}"/>
          </ac:picMkLst>
        </pc:picChg>
        <pc:picChg chg="add del mod">
          <ac:chgData name="Usuario invitado" userId="S::urn:spo:anon#0d6a6cd4ee7da8021939c65944b69432881acc52415ab97b4fb14af93b94a915::" providerId="AD" clId="Web-{699AD43D-9FEB-4765-A9C9-B83B46BA5FB4}" dt="2021-08-30T21:18:03.357" v="303"/>
          <ac:picMkLst>
            <pc:docMk/>
            <pc:sldMk cId="438188528" sldId="274"/>
            <ac:picMk id="10" creationId="{D99BC181-F24F-4D82-972D-D9F38AA42A5D}"/>
          </ac:picMkLst>
        </pc:picChg>
        <pc:picChg chg="add mod">
          <ac:chgData name="Usuario invitado" userId="S::urn:spo:anon#0d6a6cd4ee7da8021939c65944b69432881acc52415ab97b4fb14af93b94a915::" providerId="AD" clId="Web-{699AD43D-9FEB-4765-A9C9-B83B46BA5FB4}" dt="2021-08-30T21:19:14.999" v="314" actId="14100"/>
          <ac:picMkLst>
            <pc:docMk/>
            <pc:sldMk cId="438188528" sldId="274"/>
            <ac:picMk id="11" creationId="{E3C9C6BA-F9A2-4B14-A543-E9929B911BB7}"/>
          </ac:picMkLst>
        </pc:picChg>
      </pc:sldChg>
      <pc:sldChg chg="new">
        <pc:chgData name="Usuario invitado" userId="S::urn:spo:anon#0d6a6cd4ee7da8021939c65944b69432881acc52415ab97b4fb14af93b94a915::" providerId="AD" clId="Web-{699AD43D-9FEB-4765-A9C9-B83B46BA5FB4}" dt="2021-08-30T20:50:02.775" v="207"/>
        <pc:sldMkLst>
          <pc:docMk/>
          <pc:sldMk cId="3454488670" sldId="275"/>
        </pc:sldMkLst>
      </pc:sldChg>
      <pc:sldMasterChg chg="del delSldLayout">
        <pc:chgData name="Usuario invitado" userId="S::urn:spo:anon#0d6a6cd4ee7da8021939c65944b69432881acc52415ab97b4fb14af93b94a915::" providerId="AD" clId="Web-{699AD43D-9FEB-4765-A9C9-B83B46BA5FB4}" dt="2021-08-30T19:25:14.041" v="1"/>
        <pc:sldMasterMkLst>
          <pc:docMk/>
          <pc:sldMasterMk cId="1777630351" sldId="2147483672"/>
        </pc:sldMasterMkLst>
        <pc:sldLayoutChg chg="del">
          <pc:chgData name="Usuario invitado" userId="S::urn:spo:anon#0d6a6cd4ee7da8021939c65944b69432881acc52415ab97b4fb14af93b94a915::" providerId="AD" clId="Web-{699AD43D-9FEB-4765-A9C9-B83B46BA5FB4}" dt="2021-08-30T19:25:14.041" v="1"/>
          <pc:sldLayoutMkLst>
            <pc:docMk/>
            <pc:sldMasterMk cId="1777630351" sldId="2147483672"/>
            <pc:sldLayoutMk cId="255881163" sldId="2147483673"/>
          </pc:sldLayoutMkLst>
        </pc:sldLayoutChg>
        <pc:sldLayoutChg chg="del">
          <pc:chgData name="Usuario invitado" userId="S::urn:spo:anon#0d6a6cd4ee7da8021939c65944b69432881acc52415ab97b4fb14af93b94a915::" providerId="AD" clId="Web-{699AD43D-9FEB-4765-A9C9-B83B46BA5FB4}" dt="2021-08-30T19:25:14.041" v="1"/>
          <pc:sldLayoutMkLst>
            <pc:docMk/>
            <pc:sldMasterMk cId="1777630351" sldId="2147483672"/>
            <pc:sldLayoutMk cId="103707118" sldId="2147483674"/>
          </pc:sldLayoutMkLst>
        </pc:sldLayoutChg>
        <pc:sldLayoutChg chg="del">
          <pc:chgData name="Usuario invitado" userId="S::urn:spo:anon#0d6a6cd4ee7da8021939c65944b69432881acc52415ab97b4fb14af93b94a915::" providerId="AD" clId="Web-{699AD43D-9FEB-4765-A9C9-B83B46BA5FB4}" dt="2021-08-30T19:25:14.041" v="1"/>
          <pc:sldLayoutMkLst>
            <pc:docMk/>
            <pc:sldMasterMk cId="1777630351" sldId="2147483672"/>
            <pc:sldLayoutMk cId="4279669244" sldId="2147483675"/>
          </pc:sldLayoutMkLst>
        </pc:sldLayoutChg>
        <pc:sldLayoutChg chg="del">
          <pc:chgData name="Usuario invitado" userId="S::urn:spo:anon#0d6a6cd4ee7da8021939c65944b69432881acc52415ab97b4fb14af93b94a915::" providerId="AD" clId="Web-{699AD43D-9FEB-4765-A9C9-B83B46BA5FB4}" dt="2021-08-30T19:25:14.041" v="1"/>
          <pc:sldLayoutMkLst>
            <pc:docMk/>
            <pc:sldMasterMk cId="1777630351" sldId="2147483672"/>
            <pc:sldLayoutMk cId="117802064" sldId="2147483676"/>
          </pc:sldLayoutMkLst>
        </pc:sldLayoutChg>
        <pc:sldLayoutChg chg="del">
          <pc:chgData name="Usuario invitado" userId="S::urn:spo:anon#0d6a6cd4ee7da8021939c65944b69432881acc52415ab97b4fb14af93b94a915::" providerId="AD" clId="Web-{699AD43D-9FEB-4765-A9C9-B83B46BA5FB4}" dt="2021-08-30T19:25:14.041" v="1"/>
          <pc:sldLayoutMkLst>
            <pc:docMk/>
            <pc:sldMasterMk cId="1777630351" sldId="2147483672"/>
            <pc:sldLayoutMk cId="2058866973" sldId="2147483677"/>
          </pc:sldLayoutMkLst>
        </pc:sldLayoutChg>
        <pc:sldLayoutChg chg="del">
          <pc:chgData name="Usuario invitado" userId="S::urn:spo:anon#0d6a6cd4ee7da8021939c65944b69432881acc52415ab97b4fb14af93b94a915::" providerId="AD" clId="Web-{699AD43D-9FEB-4765-A9C9-B83B46BA5FB4}" dt="2021-08-30T19:25:14.041" v="1"/>
          <pc:sldLayoutMkLst>
            <pc:docMk/>
            <pc:sldMasterMk cId="1777630351" sldId="2147483672"/>
            <pc:sldLayoutMk cId="3854610711" sldId="2147483678"/>
          </pc:sldLayoutMkLst>
        </pc:sldLayoutChg>
        <pc:sldLayoutChg chg="del">
          <pc:chgData name="Usuario invitado" userId="S::urn:spo:anon#0d6a6cd4ee7da8021939c65944b69432881acc52415ab97b4fb14af93b94a915::" providerId="AD" clId="Web-{699AD43D-9FEB-4765-A9C9-B83B46BA5FB4}" dt="2021-08-30T19:25:14.041" v="1"/>
          <pc:sldLayoutMkLst>
            <pc:docMk/>
            <pc:sldMasterMk cId="1777630351" sldId="2147483672"/>
            <pc:sldLayoutMk cId="3714296359" sldId="2147483679"/>
          </pc:sldLayoutMkLst>
        </pc:sldLayoutChg>
        <pc:sldLayoutChg chg="del">
          <pc:chgData name="Usuario invitado" userId="S::urn:spo:anon#0d6a6cd4ee7da8021939c65944b69432881acc52415ab97b4fb14af93b94a915::" providerId="AD" clId="Web-{699AD43D-9FEB-4765-A9C9-B83B46BA5FB4}" dt="2021-08-30T19:25:14.041" v="1"/>
          <pc:sldLayoutMkLst>
            <pc:docMk/>
            <pc:sldMasterMk cId="1777630351" sldId="2147483672"/>
            <pc:sldLayoutMk cId="2110216693" sldId="2147483680"/>
          </pc:sldLayoutMkLst>
        </pc:sldLayoutChg>
        <pc:sldLayoutChg chg="del">
          <pc:chgData name="Usuario invitado" userId="S::urn:spo:anon#0d6a6cd4ee7da8021939c65944b69432881acc52415ab97b4fb14af93b94a915::" providerId="AD" clId="Web-{699AD43D-9FEB-4765-A9C9-B83B46BA5FB4}" dt="2021-08-30T19:25:14.041" v="1"/>
          <pc:sldLayoutMkLst>
            <pc:docMk/>
            <pc:sldMasterMk cId="1777630351" sldId="2147483672"/>
            <pc:sldLayoutMk cId="4077529191" sldId="2147483681"/>
          </pc:sldLayoutMkLst>
        </pc:sldLayoutChg>
        <pc:sldLayoutChg chg="del">
          <pc:chgData name="Usuario invitado" userId="S::urn:spo:anon#0d6a6cd4ee7da8021939c65944b69432881acc52415ab97b4fb14af93b94a915::" providerId="AD" clId="Web-{699AD43D-9FEB-4765-A9C9-B83B46BA5FB4}" dt="2021-08-30T19:25:14.041" v="1"/>
          <pc:sldLayoutMkLst>
            <pc:docMk/>
            <pc:sldMasterMk cId="1777630351" sldId="2147483672"/>
            <pc:sldLayoutMk cId="370575148" sldId="2147483682"/>
          </pc:sldLayoutMkLst>
        </pc:sldLayoutChg>
        <pc:sldLayoutChg chg="del">
          <pc:chgData name="Usuario invitado" userId="S::urn:spo:anon#0d6a6cd4ee7da8021939c65944b69432881acc52415ab97b4fb14af93b94a915::" providerId="AD" clId="Web-{699AD43D-9FEB-4765-A9C9-B83B46BA5FB4}" dt="2021-08-30T19:25:14.041" v="1"/>
          <pc:sldLayoutMkLst>
            <pc:docMk/>
            <pc:sldMasterMk cId="1777630351" sldId="2147483672"/>
            <pc:sldLayoutMk cId="3028300946" sldId="2147483683"/>
          </pc:sldLayoutMkLst>
        </pc:sldLayoutChg>
      </pc:sldMasterChg>
      <pc:sldMasterChg chg="add addSldLayout modSldLayout">
        <pc:chgData name="Usuario invitado" userId="S::urn:spo:anon#0d6a6cd4ee7da8021939c65944b69432881acc52415ab97b4fb14af93b94a915::" providerId="AD" clId="Web-{699AD43D-9FEB-4765-A9C9-B83B46BA5FB4}" dt="2021-08-30T19:25:14.041" v="1"/>
        <pc:sldMasterMkLst>
          <pc:docMk/>
          <pc:sldMasterMk cId="3016061158" sldId="2147483684"/>
        </pc:sldMasterMkLst>
        <pc:sldLayoutChg chg="add mod replId">
          <pc:chgData name="Usuario invitado" userId="S::urn:spo:anon#0d6a6cd4ee7da8021939c65944b69432881acc52415ab97b4fb14af93b94a915::" providerId="AD" clId="Web-{699AD43D-9FEB-4765-A9C9-B83B46BA5FB4}" dt="2021-08-30T19:25:14.041" v="1"/>
          <pc:sldLayoutMkLst>
            <pc:docMk/>
            <pc:sldMasterMk cId="3016061158" sldId="2147483684"/>
            <pc:sldLayoutMk cId="2551443202" sldId="2147483685"/>
          </pc:sldLayoutMkLst>
        </pc:sldLayoutChg>
        <pc:sldLayoutChg chg="add mod replId">
          <pc:chgData name="Usuario invitado" userId="S::urn:spo:anon#0d6a6cd4ee7da8021939c65944b69432881acc52415ab97b4fb14af93b94a915::" providerId="AD" clId="Web-{699AD43D-9FEB-4765-A9C9-B83B46BA5FB4}" dt="2021-08-30T19:25:14.041" v="1"/>
          <pc:sldLayoutMkLst>
            <pc:docMk/>
            <pc:sldMasterMk cId="3016061158" sldId="2147483684"/>
            <pc:sldLayoutMk cId="3574130909" sldId="2147483686"/>
          </pc:sldLayoutMkLst>
        </pc:sldLayoutChg>
        <pc:sldLayoutChg chg="add mod replId">
          <pc:chgData name="Usuario invitado" userId="S::urn:spo:anon#0d6a6cd4ee7da8021939c65944b69432881acc52415ab97b4fb14af93b94a915::" providerId="AD" clId="Web-{699AD43D-9FEB-4765-A9C9-B83B46BA5FB4}" dt="2021-08-30T19:25:14.041" v="1"/>
          <pc:sldLayoutMkLst>
            <pc:docMk/>
            <pc:sldMasterMk cId="3016061158" sldId="2147483684"/>
            <pc:sldLayoutMk cId="541337091" sldId="2147483687"/>
          </pc:sldLayoutMkLst>
        </pc:sldLayoutChg>
        <pc:sldLayoutChg chg="add mod replId">
          <pc:chgData name="Usuario invitado" userId="S::urn:spo:anon#0d6a6cd4ee7da8021939c65944b69432881acc52415ab97b4fb14af93b94a915::" providerId="AD" clId="Web-{699AD43D-9FEB-4765-A9C9-B83B46BA5FB4}" dt="2021-08-30T19:25:14.041" v="1"/>
          <pc:sldLayoutMkLst>
            <pc:docMk/>
            <pc:sldMasterMk cId="3016061158" sldId="2147483684"/>
            <pc:sldLayoutMk cId="3704861814" sldId="2147483688"/>
          </pc:sldLayoutMkLst>
        </pc:sldLayoutChg>
        <pc:sldLayoutChg chg="add mod replId">
          <pc:chgData name="Usuario invitado" userId="S::urn:spo:anon#0d6a6cd4ee7da8021939c65944b69432881acc52415ab97b4fb14af93b94a915::" providerId="AD" clId="Web-{699AD43D-9FEB-4765-A9C9-B83B46BA5FB4}" dt="2021-08-30T19:25:14.041" v="1"/>
          <pc:sldLayoutMkLst>
            <pc:docMk/>
            <pc:sldMasterMk cId="3016061158" sldId="2147483684"/>
            <pc:sldLayoutMk cId="2539922392" sldId="2147483689"/>
          </pc:sldLayoutMkLst>
        </pc:sldLayoutChg>
        <pc:sldLayoutChg chg="add mod replId">
          <pc:chgData name="Usuario invitado" userId="S::urn:spo:anon#0d6a6cd4ee7da8021939c65944b69432881acc52415ab97b4fb14af93b94a915::" providerId="AD" clId="Web-{699AD43D-9FEB-4765-A9C9-B83B46BA5FB4}" dt="2021-08-30T19:25:14.041" v="1"/>
          <pc:sldLayoutMkLst>
            <pc:docMk/>
            <pc:sldMasterMk cId="3016061158" sldId="2147483684"/>
            <pc:sldLayoutMk cId="153995293" sldId="2147483690"/>
          </pc:sldLayoutMkLst>
        </pc:sldLayoutChg>
        <pc:sldLayoutChg chg="add mod replId">
          <pc:chgData name="Usuario invitado" userId="S::urn:spo:anon#0d6a6cd4ee7da8021939c65944b69432881acc52415ab97b4fb14af93b94a915::" providerId="AD" clId="Web-{699AD43D-9FEB-4765-A9C9-B83B46BA5FB4}" dt="2021-08-30T19:25:14.041" v="1"/>
          <pc:sldLayoutMkLst>
            <pc:docMk/>
            <pc:sldMasterMk cId="3016061158" sldId="2147483684"/>
            <pc:sldLayoutMk cId="1572644304" sldId="2147483691"/>
          </pc:sldLayoutMkLst>
        </pc:sldLayoutChg>
        <pc:sldLayoutChg chg="add mod replId">
          <pc:chgData name="Usuario invitado" userId="S::urn:spo:anon#0d6a6cd4ee7da8021939c65944b69432881acc52415ab97b4fb14af93b94a915::" providerId="AD" clId="Web-{699AD43D-9FEB-4765-A9C9-B83B46BA5FB4}" dt="2021-08-30T19:25:14.041" v="1"/>
          <pc:sldLayoutMkLst>
            <pc:docMk/>
            <pc:sldMasterMk cId="3016061158" sldId="2147483684"/>
            <pc:sldLayoutMk cId="66621076" sldId="2147483692"/>
          </pc:sldLayoutMkLst>
        </pc:sldLayoutChg>
        <pc:sldLayoutChg chg="add mod replId">
          <pc:chgData name="Usuario invitado" userId="S::urn:spo:anon#0d6a6cd4ee7da8021939c65944b69432881acc52415ab97b4fb14af93b94a915::" providerId="AD" clId="Web-{699AD43D-9FEB-4765-A9C9-B83B46BA5FB4}" dt="2021-08-30T19:25:14.041" v="1"/>
          <pc:sldLayoutMkLst>
            <pc:docMk/>
            <pc:sldMasterMk cId="3016061158" sldId="2147483684"/>
            <pc:sldLayoutMk cId="2882677009" sldId="2147483693"/>
          </pc:sldLayoutMkLst>
        </pc:sldLayoutChg>
        <pc:sldLayoutChg chg="add mod replId">
          <pc:chgData name="Usuario invitado" userId="S::urn:spo:anon#0d6a6cd4ee7da8021939c65944b69432881acc52415ab97b4fb14af93b94a915::" providerId="AD" clId="Web-{699AD43D-9FEB-4765-A9C9-B83B46BA5FB4}" dt="2021-08-30T19:25:14.041" v="1"/>
          <pc:sldLayoutMkLst>
            <pc:docMk/>
            <pc:sldMasterMk cId="3016061158" sldId="2147483684"/>
            <pc:sldLayoutMk cId="58081763" sldId="2147483694"/>
          </pc:sldLayoutMkLst>
        </pc:sldLayoutChg>
        <pc:sldLayoutChg chg="add mod replId">
          <pc:chgData name="Usuario invitado" userId="S::urn:spo:anon#0d6a6cd4ee7da8021939c65944b69432881acc52415ab97b4fb14af93b94a915::" providerId="AD" clId="Web-{699AD43D-9FEB-4765-A9C9-B83B46BA5FB4}" dt="2021-08-30T19:25:14.041" v="1"/>
          <pc:sldLayoutMkLst>
            <pc:docMk/>
            <pc:sldMasterMk cId="3016061158" sldId="2147483684"/>
            <pc:sldLayoutMk cId="3302424289" sldId="2147483695"/>
          </pc:sldLayoutMkLst>
        </pc:sldLayoutChg>
      </pc:sldMasterChg>
    </pc:docChg>
  </pc:docChgLst>
  <pc:docChgLst>
    <pc:chgData name="Leandro Nicolas Olmos Gomez" userId="S::80648@sistemas.frc.utn.edu.ar::1be01b90-c0fb-401e-a4f8-d0a348b732b2" providerId="AD" clId="Web-{B5892746-9C1C-4600-B3B4-0D850554DA3F}"/>
    <pc:docChg chg="addSld modSld">
      <pc:chgData name="Leandro Nicolas Olmos Gomez" userId="S::80648@sistemas.frc.utn.edu.ar::1be01b90-c0fb-401e-a4f8-d0a348b732b2" providerId="AD" clId="Web-{B5892746-9C1C-4600-B3B4-0D850554DA3F}" dt="2021-08-30T22:31:46.040" v="493" actId="1076"/>
      <pc:docMkLst>
        <pc:docMk/>
      </pc:docMkLst>
      <pc:sldChg chg="delSp">
        <pc:chgData name="Leandro Nicolas Olmos Gomez" userId="S::80648@sistemas.frc.utn.edu.ar::1be01b90-c0fb-401e-a4f8-d0a348b732b2" providerId="AD" clId="Web-{B5892746-9C1C-4600-B3B4-0D850554DA3F}" dt="2021-08-30T19:03:53.919" v="1"/>
        <pc:sldMkLst>
          <pc:docMk/>
          <pc:sldMk cId="2406273178" sldId="256"/>
        </pc:sldMkLst>
        <pc:spChg chg="del">
          <ac:chgData name="Leandro Nicolas Olmos Gomez" userId="S::80648@sistemas.frc.utn.edu.ar::1be01b90-c0fb-401e-a4f8-d0a348b732b2" providerId="AD" clId="Web-{B5892746-9C1C-4600-B3B4-0D850554DA3F}" dt="2021-08-30T19:03:52.247" v="0"/>
          <ac:spMkLst>
            <pc:docMk/>
            <pc:sldMk cId="2406273178" sldId="256"/>
            <ac:spMk id="2" creationId="{00000000-0000-0000-0000-000000000000}"/>
          </ac:spMkLst>
        </pc:spChg>
        <pc:spChg chg="del">
          <ac:chgData name="Leandro Nicolas Olmos Gomez" userId="S::80648@sistemas.frc.utn.edu.ar::1be01b90-c0fb-401e-a4f8-d0a348b732b2" providerId="AD" clId="Web-{B5892746-9C1C-4600-B3B4-0D850554DA3F}" dt="2021-08-30T19:03:53.919" v="1"/>
          <ac:spMkLst>
            <pc:docMk/>
            <pc:sldMk cId="2406273178" sldId="256"/>
            <ac:spMk id="3" creationId="{00000000-0000-0000-0000-000000000000}"/>
          </ac:spMkLst>
        </pc:spChg>
      </pc:sldChg>
      <pc:sldChg chg="delSp">
        <pc:chgData name="Leandro Nicolas Olmos Gomez" userId="S::80648@sistemas.frc.utn.edu.ar::1be01b90-c0fb-401e-a4f8-d0a348b732b2" providerId="AD" clId="Web-{B5892746-9C1C-4600-B3B4-0D850554DA3F}" dt="2021-08-30T20:38:31.405" v="5"/>
        <pc:sldMkLst>
          <pc:docMk/>
          <pc:sldMk cId="2471092940" sldId="271"/>
        </pc:sldMkLst>
        <pc:spChg chg="del">
          <ac:chgData name="Leandro Nicolas Olmos Gomez" userId="S::80648@sistemas.frc.utn.edu.ar::1be01b90-c0fb-401e-a4f8-d0a348b732b2" providerId="AD" clId="Web-{B5892746-9C1C-4600-B3B4-0D850554DA3F}" dt="2021-08-30T20:38:31.405" v="5"/>
          <ac:spMkLst>
            <pc:docMk/>
            <pc:sldMk cId="2471092940" sldId="271"/>
            <ac:spMk id="2" creationId="{67BE8656-7649-49F9-A346-B556AF3FC5BB}"/>
          </ac:spMkLst>
        </pc:spChg>
        <pc:spChg chg="del">
          <ac:chgData name="Leandro Nicolas Olmos Gomez" userId="S::80648@sistemas.frc.utn.edu.ar::1be01b90-c0fb-401e-a4f8-d0a348b732b2" providerId="AD" clId="Web-{B5892746-9C1C-4600-B3B4-0D850554DA3F}" dt="2021-08-30T20:38:25.343" v="4"/>
          <ac:spMkLst>
            <pc:docMk/>
            <pc:sldMk cId="2471092940" sldId="271"/>
            <ac:spMk id="3" creationId="{8ED2FE9B-95A6-4E97-8AE9-CB00853A08DC}"/>
          </ac:spMkLst>
        </pc:spChg>
      </pc:sldChg>
      <pc:sldChg chg="addSp delSp modSp">
        <pc:chgData name="Leandro Nicolas Olmos Gomez" userId="S::80648@sistemas.frc.utn.edu.ar::1be01b90-c0fb-401e-a4f8-d0a348b732b2" providerId="AD" clId="Web-{B5892746-9C1C-4600-B3B4-0D850554DA3F}" dt="2021-08-30T21:44:51.616" v="448"/>
        <pc:sldMkLst>
          <pc:docMk/>
          <pc:sldMk cId="3483296333" sldId="272"/>
        </pc:sldMkLst>
        <pc:spChg chg="del">
          <ac:chgData name="Leandro Nicolas Olmos Gomez" userId="S::80648@sistemas.frc.utn.edu.ar::1be01b90-c0fb-401e-a4f8-d0a348b732b2" providerId="AD" clId="Web-{B5892746-9C1C-4600-B3B4-0D850554DA3F}" dt="2021-08-30T20:48:29.217" v="7"/>
          <ac:spMkLst>
            <pc:docMk/>
            <pc:sldMk cId="3483296333" sldId="272"/>
            <ac:spMk id="2" creationId="{7400C7C1-B281-4420-AE93-9C18507A92C4}"/>
          </ac:spMkLst>
        </pc:spChg>
        <pc:spChg chg="del">
          <ac:chgData name="Leandro Nicolas Olmos Gomez" userId="S::80648@sistemas.frc.utn.edu.ar::1be01b90-c0fb-401e-a4f8-d0a348b732b2" providerId="AD" clId="Web-{B5892746-9C1C-4600-B3B4-0D850554DA3F}" dt="2021-08-30T20:48:23.670" v="6"/>
          <ac:spMkLst>
            <pc:docMk/>
            <pc:sldMk cId="3483296333" sldId="272"/>
            <ac:spMk id="3" creationId="{378CEE24-789F-4921-8AFA-8DE7BF224052}"/>
          </ac:spMkLst>
        </pc:spChg>
        <pc:spChg chg="add del mod">
          <ac:chgData name="Leandro Nicolas Olmos Gomez" userId="S::80648@sistemas.frc.utn.edu.ar::1be01b90-c0fb-401e-a4f8-d0a348b732b2" providerId="AD" clId="Web-{B5892746-9C1C-4600-B3B4-0D850554DA3F}" dt="2021-08-30T21:34:17.756" v="285"/>
          <ac:spMkLst>
            <pc:docMk/>
            <pc:sldMk cId="3483296333" sldId="272"/>
            <ac:spMk id="7" creationId="{3716646C-7C72-466C-8D8F-4CDF17CE7675}"/>
          </ac:spMkLst>
        </pc:spChg>
        <pc:spChg chg="add mod">
          <ac:chgData name="Leandro Nicolas Olmos Gomez" userId="S::80648@sistemas.frc.utn.edu.ar::1be01b90-c0fb-401e-a4f8-d0a348b732b2" providerId="AD" clId="Web-{B5892746-9C1C-4600-B3B4-0D850554DA3F}" dt="2021-08-30T21:39:00.732" v="429" actId="1076"/>
          <ac:spMkLst>
            <pc:docMk/>
            <pc:sldMk cId="3483296333" sldId="272"/>
            <ac:spMk id="8" creationId="{EE02EC82-232A-45F8-933D-ABC66422B782}"/>
          </ac:spMkLst>
        </pc:spChg>
        <pc:spChg chg="add mod">
          <ac:chgData name="Leandro Nicolas Olmos Gomez" userId="S::80648@sistemas.frc.utn.edu.ar::1be01b90-c0fb-401e-a4f8-d0a348b732b2" providerId="AD" clId="Web-{B5892746-9C1C-4600-B3B4-0D850554DA3F}" dt="2021-08-30T21:37:11.276" v="393" actId="20577"/>
          <ac:spMkLst>
            <pc:docMk/>
            <pc:sldMk cId="3483296333" sldId="272"/>
            <ac:spMk id="10" creationId="{F4506CBA-4097-4499-88DE-7F0791C34111}"/>
          </ac:spMkLst>
        </pc:spChg>
        <pc:spChg chg="add mod">
          <ac:chgData name="Leandro Nicolas Olmos Gomez" userId="S::80648@sistemas.frc.utn.edu.ar::1be01b90-c0fb-401e-a4f8-d0a348b732b2" providerId="AD" clId="Web-{B5892746-9C1C-4600-B3B4-0D850554DA3F}" dt="2021-08-30T21:44:51.616" v="448"/>
          <ac:spMkLst>
            <pc:docMk/>
            <pc:sldMk cId="3483296333" sldId="272"/>
            <ac:spMk id="11" creationId="{9793A66E-331B-41C1-A841-70A552D61181}"/>
          </ac:spMkLst>
        </pc:spChg>
        <pc:picChg chg="add del mod">
          <ac:chgData name="Leandro Nicolas Olmos Gomez" userId="S::80648@sistemas.frc.utn.edu.ar::1be01b90-c0fb-401e-a4f8-d0a348b732b2" providerId="AD" clId="Web-{B5892746-9C1C-4600-B3B4-0D850554DA3F}" dt="2021-08-30T21:30:09.093" v="255"/>
          <ac:picMkLst>
            <pc:docMk/>
            <pc:sldMk cId="3483296333" sldId="272"/>
            <ac:picMk id="4" creationId="{08B7256E-FDAE-4B88-B770-BCA9DE0221E6}"/>
          </ac:picMkLst>
        </pc:picChg>
        <pc:picChg chg="add del mod">
          <ac:chgData name="Leandro Nicolas Olmos Gomez" userId="S::80648@sistemas.frc.utn.edu.ar::1be01b90-c0fb-401e-a4f8-d0a348b732b2" providerId="AD" clId="Web-{B5892746-9C1C-4600-B3B4-0D850554DA3F}" dt="2021-08-30T21:31:55.252" v="261"/>
          <ac:picMkLst>
            <pc:docMk/>
            <pc:sldMk cId="3483296333" sldId="272"/>
            <ac:picMk id="5" creationId="{90C89482-36BA-4CC2-BFB0-A6AF9D1A7D19}"/>
          </ac:picMkLst>
        </pc:picChg>
        <pc:picChg chg="add mod">
          <ac:chgData name="Leandro Nicolas Olmos Gomez" userId="S::80648@sistemas.frc.utn.edu.ar::1be01b90-c0fb-401e-a4f8-d0a348b732b2" providerId="AD" clId="Web-{B5892746-9C1C-4600-B3B4-0D850554DA3F}" dt="2021-08-30T21:37:03.292" v="388" actId="1076"/>
          <ac:picMkLst>
            <pc:docMk/>
            <pc:sldMk cId="3483296333" sldId="272"/>
            <ac:picMk id="6" creationId="{D89A1C4A-A755-4117-9C30-C76CDB3888D0}"/>
          </ac:picMkLst>
        </pc:picChg>
      </pc:sldChg>
      <pc:sldChg chg="addSp delSp modSp">
        <pc:chgData name="Leandro Nicolas Olmos Gomez" userId="S::80648@sistemas.frc.utn.edu.ar::1be01b90-c0fb-401e-a4f8-d0a348b732b2" providerId="AD" clId="Web-{B5892746-9C1C-4600-B3B4-0D850554DA3F}" dt="2021-08-30T21:41:43.455" v="444" actId="1076"/>
        <pc:sldMkLst>
          <pc:docMk/>
          <pc:sldMk cId="3456992882" sldId="273"/>
        </pc:sldMkLst>
        <pc:spChg chg="del">
          <ac:chgData name="Leandro Nicolas Olmos Gomez" userId="S::80648@sistemas.frc.utn.edu.ar::1be01b90-c0fb-401e-a4f8-d0a348b732b2" providerId="AD" clId="Web-{B5892746-9C1C-4600-B3B4-0D850554DA3F}" dt="2021-08-30T20:37:37.498" v="2"/>
          <ac:spMkLst>
            <pc:docMk/>
            <pc:sldMk cId="3456992882" sldId="273"/>
            <ac:spMk id="2" creationId="{4DB2E6D3-5BA3-417E-9A41-B15744C29206}"/>
          </ac:spMkLst>
        </pc:spChg>
        <pc:spChg chg="del">
          <ac:chgData name="Leandro Nicolas Olmos Gomez" userId="S::80648@sistemas.frc.utn.edu.ar::1be01b90-c0fb-401e-a4f8-d0a348b732b2" providerId="AD" clId="Web-{B5892746-9C1C-4600-B3B4-0D850554DA3F}" dt="2021-08-30T20:37:38.732" v="3"/>
          <ac:spMkLst>
            <pc:docMk/>
            <pc:sldMk cId="3456992882" sldId="273"/>
            <ac:spMk id="3" creationId="{7F5C1871-4802-4C45-A885-69C18EFED26A}"/>
          </ac:spMkLst>
        </pc:spChg>
        <pc:spChg chg="add mod">
          <ac:chgData name="Leandro Nicolas Olmos Gomez" userId="S::80648@sistemas.frc.utn.edu.ar::1be01b90-c0fb-401e-a4f8-d0a348b732b2" providerId="AD" clId="Web-{B5892746-9C1C-4600-B3B4-0D850554DA3F}" dt="2021-08-30T21:39:30.717" v="442" actId="20577"/>
          <ac:spMkLst>
            <pc:docMk/>
            <pc:sldMk cId="3456992882" sldId="273"/>
            <ac:spMk id="7" creationId="{12E9D485-B13C-461F-ABD0-06CF432F63A9}"/>
          </ac:spMkLst>
        </pc:spChg>
        <pc:picChg chg="add mod">
          <ac:chgData name="Leandro Nicolas Olmos Gomez" userId="S::80648@sistemas.frc.utn.edu.ar::1be01b90-c0fb-401e-a4f8-d0a348b732b2" providerId="AD" clId="Web-{B5892746-9C1C-4600-B3B4-0D850554DA3F}" dt="2021-08-30T21:41:43.455" v="444" actId="1076"/>
          <ac:picMkLst>
            <pc:docMk/>
            <pc:sldMk cId="3456992882" sldId="273"/>
            <ac:picMk id="5" creationId="{B537F12D-8B24-4DDE-B229-2AE8A513934E}"/>
          </ac:picMkLst>
        </pc:picChg>
      </pc:sldChg>
      <pc:sldChg chg="delSp new">
        <pc:chgData name="Leandro Nicolas Olmos Gomez" userId="S::80648@sistemas.frc.utn.edu.ar::1be01b90-c0fb-401e-a4f8-d0a348b732b2" providerId="AD" clId="Web-{B5892746-9C1C-4600-B3B4-0D850554DA3F}" dt="2021-08-30T20:49:01.531" v="16"/>
        <pc:sldMkLst>
          <pc:docMk/>
          <pc:sldMk cId="438188528" sldId="274"/>
        </pc:sldMkLst>
        <pc:spChg chg="del">
          <ac:chgData name="Leandro Nicolas Olmos Gomez" userId="S::80648@sistemas.frc.utn.edu.ar::1be01b90-c0fb-401e-a4f8-d0a348b732b2" providerId="AD" clId="Web-{B5892746-9C1C-4600-B3B4-0D850554DA3F}" dt="2021-08-30T20:49:01.531" v="16"/>
          <ac:spMkLst>
            <pc:docMk/>
            <pc:sldMk cId="438188528" sldId="274"/>
            <ac:spMk id="2" creationId="{9A84AB09-F16B-4F4C-8056-253EE0E77AD8}"/>
          </ac:spMkLst>
        </pc:spChg>
        <pc:spChg chg="del">
          <ac:chgData name="Leandro Nicolas Olmos Gomez" userId="S::80648@sistemas.frc.utn.edu.ar::1be01b90-c0fb-401e-a4f8-d0a348b732b2" providerId="AD" clId="Web-{B5892746-9C1C-4600-B3B4-0D850554DA3F}" dt="2021-08-30T20:49:00.781" v="15"/>
          <ac:spMkLst>
            <pc:docMk/>
            <pc:sldMk cId="438188528" sldId="274"/>
            <ac:spMk id="3" creationId="{CC86CAE5-FC1C-4650-8448-164A5858603B}"/>
          </ac:spMkLst>
        </pc:spChg>
      </pc:sldChg>
      <pc:sldChg chg="delSp">
        <pc:chgData name="Leandro Nicolas Olmos Gomez" userId="S::80648@sistemas.frc.utn.edu.ar::1be01b90-c0fb-401e-a4f8-d0a348b732b2" providerId="AD" clId="Web-{B5892746-9C1C-4600-B3B4-0D850554DA3F}" dt="2021-08-30T20:50:25.783" v="18"/>
        <pc:sldMkLst>
          <pc:docMk/>
          <pc:sldMk cId="3454488670" sldId="275"/>
        </pc:sldMkLst>
        <pc:spChg chg="del">
          <ac:chgData name="Leandro Nicolas Olmos Gomez" userId="S::80648@sistemas.frc.utn.edu.ar::1be01b90-c0fb-401e-a4f8-d0a348b732b2" providerId="AD" clId="Web-{B5892746-9C1C-4600-B3B4-0D850554DA3F}" dt="2021-08-30T20:50:25.783" v="18"/>
          <ac:spMkLst>
            <pc:docMk/>
            <pc:sldMk cId="3454488670" sldId="275"/>
            <ac:spMk id="2" creationId="{64A1FE51-C12C-435D-96C2-E9840847C407}"/>
          </ac:spMkLst>
        </pc:spChg>
        <pc:spChg chg="del">
          <ac:chgData name="Leandro Nicolas Olmos Gomez" userId="S::80648@sistemas.frc.utn.edu.ar::1be01b90-c0fb-401e-a4f8-d0a348b732b2" providerId="AD" clId="Web-{B5892746-9C1C-4600-B3B4-0D850554DA3F}" dt="2021-08-30T20:50:24.236" v="17"/>
          <ac:spMkLst>
            <pc:docMk/>
            <pc:sldMk cId="3454488670" sldId="275"/>
            <ac:spMk id="3" creationId="{84883987-5A82-4721-BE15-43EBC52791FC}"/>
          </ac:spMkLst>
        </pc:spChg>
      </pc:sldChg>
      <pc:sldChg chg="addSp delSp modSp new">
        <pc:chgData name="Leandro Nicolas Olmos Gomez" userId="S::80648@sistemas.frc.utn.edu.ar::1be01b90-c0fb-401e-a4f8-d0a348b732b2" providerId="AD" clId="Web-{B5892746-9C1C-4600-B3B4-0D850554DA3F}" dt="2021-08-30T21:36:41.775" v="381"/>
        <pc:sldMkLst>
          <pc:docMk/>
          <pc:sldMk cId="4091011147" sldId="276"/>
        </pc:sldMkLst>
        <pc:spChg chg="del">
          <ac:chgData name="Leandro Nicolas Olmos Gomez" userId="S::80648@sistemas.frc.utn.edu.ar::1be01b90-c0fb-401e-a4f8-d0a348b732b2" providerId="AD" clId="Web-{B5892746-9C1C-4600-B3B4-0D850554DA3F}" dt="2021-08-30T20:53:26.834" v="21"/>
          <ac:spMkLst>
            <pc:docMk/>
            <pc:sldMk cId="4091011147" sldId="276"/>
            <ac:spMk id="2" creationId="{6DD13BDD-2F94-47AB-BB09-3B947CC1269D}"/>
          </ac:spMkLst>
        </pc:spChg>
        <pc:spChg chg="del">
          <ac:chgData name="Leandro Nicolas Olmos Gomez" userId="S::80648@sistemas.frc.utn.edu.ar::1be01b90-c0fb-401e-a4f8-d0a348b732b2" providerId="AD" clId="Web-{B5892746-9C1C-4600-B3B4-0D850554DA3F}" dt="2021-08-30T20:53:25.459" v="20"/>
          <ac:spMkLst>
            <pc:docMk/>
            <pc:sldMk cId="4091011147" sldId="276"/>
            <ac:spMk id="3" creationId="{29644054-5AD0-49E4-8AAA-097E19BC2E5C}"/>
          </ac:spMkLst>
        </pc:spChg>
        <pc:spChg chg="add mod">
          <ac:chgData name="Leandro Nicolas Olmos Gomez" userId="S::80648@sistemas.frc.utn.edu.ar::1be01b90-c0fb-401e-a4f8-d0a348b732b2" providerId="AD" clId="Web-{B5892746-9C1C-4600-B3B4-0D850554DA3F}" dt="2021-08-30T21:00:53.533" v="234" actId="1076"/>
          <ac:spMkLst>
            <pc:docMk/>
            <pc:sldMk cId="4091011147" sldId="276"/>
            <ac:spMk id="4" creationId="{0BDC7DED-A7AD-4170-AB94-7612BC5D8D6D}"/>
          </ac:spMkLst>
        </pc:spChg>
        <pc:spChg chg="add del mod">
          <ac:chgData name="Leandro Nicolas Olmos Gomez" userId="S::80648@sistemas.frc.utn.edu.ar::1be01b90-c0fb-401e-a4f8-d0a348b732b2" providerId="AD" clId="Web-{B5892746-9C1C-4600-B3B4-0D850554DA3F}" dt="2021-08-30T21:22:40.957" v="235"/>
          <ac:spMkLst>
            <pc:docMk/>
            <pc:sldMk cId="4091011147" sldId="276"/>
            <ac:spMk id="5" creationId="{03E7D010-E3F2-478C-A011-688F2ADCC129}"/>
          </ac:spMkLst>
        </pc:spChg>
        <pc:spChg chg="add del">
          <ac:chgData name="Leandro Nicolas Olmos Gomez" userId="S::80648@sistemas.frc.utn.edu.ar::1be01b90-c0fb-401e-a4f8-d0a348b732b2" providerId="AD" clId="Web-{B5892746-9C1C-4600-B3B4-0D850554DA3F}" dt="2021-08-30T21:36:41.775" v="381"/>
          <ac:spMkLst>
            <pc:docMk/>
            <pc:sldMk cId="4091011147" sldId="276"/>
            <ac:spMk id="8" creationId="{CBD955C7-6A21-4972-9694-B5C3E631C53C}"/>
          </ac:spMkLst>
        </pc:spChg>
        <pc:picChg chg="add del mod">
          <ac:chgData name="Leandro Nicolas Olmos Gomez" userId="S::80648@sistemas.frc.utn.edu.ar::1be01b90-c0fb-401e-a4f8-d0a348b732b2" providerId="AD" clId="Web-{B5892746-9C1C-4600-B3B4-0D850554DA3F}" dt="2021-08-30T21:25:04.773" v="245"/>
          <ac:picMkLst>
            <pc:docMk/>
            <pc:sldMk cId="4091011147" sldId="276"/>
            <ac:picMk id="6" creationId="{0BCC89D0-508D-4120-93DD-0B00592C7F15}"/>
          </ac:picMkLst>
        </pc:picChg>
        <pc:picChg chg="add mod">
          <ac:chgData name="Leandro Nicolas Olmos Gomez" userId="S::80648@sistemas.frc.utn.edu.ar::1be01b90-c0fb-401e-a4f8-d0a348b732b2" providerId="AD" clId="Web-{B5892746-9C1C-4600-B3B4-0D850554DA3F}" dt="2021-08-30T21:25:33.040" v="254" actId="1076"/>
          <ac:picMkLst>
            <pc:docMk/>
            <pc:sldMk cId="4091011147" sldId="276"/>
            <ac:picMk id="7" creationId="{318DABDC-C2BA-48CA-988A-B483B0595D47}"/>
          </ac:picMkLst>
        </pc:picChg>
      </pc:sldChg>
      <pc:sldChg chg="addSp delSp modSp new">
        <pc:chgData name="Leandro Nicolas Olmos Gomez" userId="S::80648@sistemas.frc.utn.edu.ar::1be01b90-c0fb-401e-a4f8-d0a348b732b2" providerId="AD" clId="Web-{B5892746-9C1C-4600-B3B4-0D850554DA3F}" dt="2021-08-30T22:12:47.946" v="482" actId="14100"/>
        <pc:sldMkLst>
          <pc:docMk/>
          <pc:sldMk cId="1913680127" sldId="277"/>
        </pc:sldMkLst>
        <pc:spChg chg="del">
          <ac:chgData name="Leandro Nicolas Olmos Gomez" userId="S::80648@sistemas.frc.utn.edu.ar::1be01b90-c0fb-401e-a4f8-d0a348b732b2" providerId="AD" clId="Web-{B5892746-9C1C-4600-B3B4-0D850554DA3F}" dt="2021-08-30T21:42:24.659" v="447"/>
          <ac:spMkLst>
            <pc:docMk/>
            <pc:sldMk cId="1913680127" sldId="277"/>
            <ac:spMk id="2" creationId="{5D34D333-3889-4F2F-8C8C-2BF1BFE93B2A}"/>
          </ac:spMkLst>
        </pc:spChg>
        <pc:spChg chg="del">
          <ac:chgData name="Leandro Nicolas Olmos Gomez" userId="S::80648@sistemas.frc.utn.edu.ar::1be01b90-c0fb-401e-a4f8-d0a348b732b2" providerId="AD" clId="Web-{B5892746-9C1C-4600-B3B4-0D850554DA3F}" dt="2021-08-30T21:42:23.175" v="446"/>
          <ac:spMkLst>
            <pc:docMk/>
            <pc:sldMk cId="1913680127" sldId="277"/>
            <ac:spMk id="3" creationId="{52DCF711-6058-47E6-B469-103F30898B54}"/>
          </ac:spMkLst>
        </pc:spChg>
        <pc:spChg chg="add mod">
          <ac:chgData name="Leandro Nicolas Olmos Gomez" userId="S::80648@sistemas.frc.utn.edu.ar::1be01b90-c0fb-401e-a4f8-d0a348b732b2" providerId="AD" clId="Web-{B5892746-9C1C-4600-B3B4-0D850554DA3F}" dt="2021-08-30T22:12:47.946" v="482" actId="14100"/>
          <ac:spMkLst>
            <pc:docMk/>
            <pc:sldMk cId="1913680127" sldId="277"/>
            <ac:spMk id="5" creationId="{1EC4BC86-2B03-457A-A376-BB27E3266751}"/>
          </ac:spMkLst>
        </pc:spChg>
        <pc:picChg chg="add mod">
          <ac:chgData name="Leandro Nicolas Olmos Gomez" userId="S::80648@sistemas.frc.utn.edu.ar::1be01b90-c0fb-401e-a4f8-d0a348b732b2" providerId="AD" clId="Web-{B5892746-9C1C-4600-B3B4-0D850554DA3F}" dt="2021-08-30T22:10:31.865" v="465" actId="14100"/>
          <ac:picMkLst>
            <pc:docMk/>
            <pc:sldMk cId="1913680127" sldId="277"/>
            <ac:picMk id="2" creationId="{0FC202BF-B5FB-4B20-83B8-6E1BF9D990FD}"/>
          </ac:picMkLst>
        </pc:picChg>
      </pc:sldChg>
      <pc:sldChg chg="addSp delSp modSp new">
        <pc:chgData name="Leandro Nicolas Olmos Gomez" userId="S::80648@sistemas.frc.utn.edu.ar::1be01b90-c0fb-401e-a4f8-d0a348b732b2" providerId="AD" clId="Web-{B5892746-9C1C-4600-B3B4-0D850554DA3F}" dt="2021-08-30T22:31:46.040" v="493" actId="1076"/>
        <pc:sldMkLst>
          <pc:docMk/>
          <pc:sldMk cId="4135188390" sldId="280"/>
        </pc:sldMkLst>
        <pc:spChg chg="del">
          <ac:chgData name="Leandro Nicolas Olmos Gomez" userId="S::80648@sistemas.frc.utn.edu.ar::1be01b90-c0fb-401e-a4f8-d0a348b732b2" providerId="AD" clId="Web-{B5892746-9C1C-4600-B3B4-0D850554DA3F}" dt="2021-08-30T22:11:46.054" v="471"/>
          <ac:spMkLst>
            <pc:docMk/>
            <pc:sldMk cId="4135188390" sldId="280"/>
            <ac:spMk id="2" creationId="{810E63E8-0DDA-4F02-B5BC-F831D1B823C5}"/>
          </ac:spMkLst>
        </pc:spChg>
        <pc:spChg chg="del">
          <ac:chgData name="Leandro Nicolas Olmos Gomez" userId="S::80648@sistemas.frc.utn.edu.ar::1be01b90-c0fb-401e-a4f8-d0a348b732b2" providerId="AD" clId="Web-{B5892746-9C1C-4600-B3B4-0D850554DA3F}" dt="2021-08-30T22:11:42.976" v="470"/>
          <ac:spMkLst>
            <pc:docMk/>
            <pc:sldMk cId="4135188390" sldId="280"/>
            <ac:spMk id="3" creationId="{0A39B174-4D98-46EE-B84B-A0A3CCE238D2}"/>
          </ac:spMkLst>
        </pc:spChg>
        <pc:spChg chg="add del mod">
          <ac:chgData name="Leandro Nicolas Olmos Gomez" userId="S::80648@sistemas.frc.utn.edu.ar::1be01b90-c0fb-401e-a4f8-d0a348b732b2" providerId="AD" clId="Web-{B5892746-9C1C-4600-B3B4-0D850554DA3F}" dt="2021-08-30T22:31:41.462" v="491"/>
          <ac:spMkLst>
            <pc:docMk/>
            <pc:sldMk cId="4135188390" sldId="280"/>
            <ac:spMk id="3" creationId="{C0BA2ED1-6DAC-4F20-99A7-A0EFCAD280D8}"/>
          </ac:spMkLst>
        </pc:spChg>
        <pc:spChg chg="add mod">
          <ac:chgData name="Leandro Nicolas Olmos Gomez" userId="S::80648@sistemas.frc.utn.edu.ar::1be01b90-c0fb-401e-a4f8-d0a348b732b2" providerId="AD" clId="Web-{B5892746-9C1C-4600-B3B4-0D850554DA3F}" dt="2021-08-30T22:31:46.040" v="493" actId="1076"/>
          <ac:spMkLst>
            <pc:docMk/>
            <pc:sldMk cId="4135188390" sldId="280"/>
            <ac:spMk id="5" creationId="{39DDC6CE-A45B-48D0-9DC8-BB2F1DA18970}"/>
          </ac:spMkLst>
        </pc:spChg>
        <pc:picChg chg="add mod">
          <ac:chgData name="Leandro Nicolas Olmos Gomez" userId="S::80648@sistemas.frc.utn.edu.ar::1be01b90-c0fb-401e-a4f8-d0a348b732b2" providerId="AD" clId="Web-{B5892746-9C1C-4600-B3B4-0D850554DA3F}" dt="2021-08-30T22:31:34.555" v="487" actId="1076"/>
          <ac:picMkLst>
            <pc:docMk/>
            <pc:sldMk cId="4135188390" sldId="280"/>
            <ac:picMk id="2" creationId="{97363670-15EF-49B8-8E5D-4FE58FCF85F9}"/>
          </ac:picMkLst>
        </pc:picChg>
      </pc:sldChg>
    </pc:docChg>
  </pc:docChgLst>
  <pc:docChgLst>
    <pc:chgData name="Usuario invitado" userId="S::urn:spo:anon#0d6a6cd4ee7da8021939c65944b69432881acc52415ab97b4fb14af93b94a915::" providerId="AD" clId="Web-{75DD80B9-B7D0-0B93-B770-A2C7851051EB}"/>
    <pc:docChg chg="addSld modSld">
      <pc:chgData name="Usuario invitado" userId="S::urn:spo:anon#0d6a6cd4ee7da8021939c65944b69432881acc52415ab97b4fb14af93b94a915::" providerId="AD" clId="Web-{75DD80B9-B7D0-0B93-B770-A2C7851051EB}" dt="2021-08-30T20:35:03.248" v="1264" actId="20577"/>
      <pc:docMkLst>
        <pc:docMk/>
      </pc:docMkLst>
      <pc:sldChg chg="addSp delSp modSp mod setBg">
        <pc:chgData name="Usuario invitado" userId="S::urn:spo:anon#0d6a6cd4ee7da8021939c65944b69432881acc52415ab97b4fb14af93b94a915::" providerId="AD" clId="Web-{75DD80B9-B7D0-0B93-B770-A2C7851051EB}" dt="2021-08-30T20:05:06.353" v="517"/>
        <pc:sldMkLst>
          <pc:docMk/>
          <pc:sldMk cId="3936371397" sldId="257"/>
        </pc:sldMkLst>
        <pc:spChg chg="mod ord">
          <ac:chgData name="Usuario invitado" userId="S::urn:spo:anon#0d6a6cd4ee7da8021939c65944b69432881acc52415ab97b4fb14af93b94a915::" providerId="AD" clId="Web-{75DD80B9-B7D0-0B93-B770-A2C7851051EB}" dt="2021-08-30T19:30:50.125" v="29" actId="20577"/>
          <ac:spMkLst>
            <pc:docMk/>
            <pc:sldMk cId="3936371397" sldId="257"/>
            <ac:spMk id="2" creationId="{10078D1F-FE25-4F20-BCFB-D144BB023479}"/>
          </ac:spMkLst>
        </pc:spChg>
        <pc:spChg chg="del">
          <ac:chgData name="Usuario invitado" userId="S::urn:spo:anon#0d6a6cd4ee7da8021939c65944b69432881acc52415ab97b4fb14af93b94a915::" providerId="AD" clId="Web-{75DD80B9-B7D0-0B93-B770-A2C7851051EB}" dt="2021-08-30T19:24:22.555" v="14"/>
          <ac:spMkLst>
            <pc:docMk/>
            <pc:sldMk cId="3936371397" sldId="257"/>
            <ac:spMk id="3" creationId="{DA7695AD-C094-4311-B1C7-37993842044F}"/>
          </ac:spMkLst>
        </pc:spChg>
        <pc:spChg chg="add">
          <ac:chgData name="Usuario invitado" userId="S::urn:spo:anon#0d6a6cd4ee7da8021939c65944b69432881acc52415ab97b4fb14af93b94a915::" providerId="AD" clId="Web-{75DD80B9-B7D0-0B93-B770-A2C7851051EB}" dt="2021-08-30T19:30:27.578" v="27"/>
          <ac:spMkLst>
            <pc:docMk/>
            <pc:sldMk cId="3936371397" sldId="257"/>
            <ac:spMk id="12" creationId="{B497CCB5-5FC2-473C-AFCC-2430CEF1DF71}"/>
          </ac:spMkLst>
        </pc:spChg>
        <pc:spChg chg="add">
          <ac:chgData name="Usuario invitado" userId="S::urn:spo:anon#0d6a6cd4ee7da8021939c65944b69432881acc52415ab97b4fb14af93b94a915::" providerId="AD" clId="Web-{75DD80B9-B7D0-0B93-B770-A2C7851051EB}" dt="2021-08-30T19:30:27.578" v="27"/>
          <ac:spMkLst>
            <pc:docMk/>
            <pc:sldMk cId="3936371397" sldId="257"/>
            <ac:spMk id="14" creationId="{599C8C75-BFDF-44E7-A028-EEB5EDD58817}"/>
          </ac:spMkLst>
        </pc:spChg>
        <pc:picChg chg="add mod ord">
          <ac:chgData name="Usuario invitado" userId="S::urn:spo:anon#0d6a6cd4ee7da8021939c65944b69432881acc52415ab97b4fb14af93b94a915::" providerId="AD" clId="Web-{75DD80B9-B7D0-0B93-B770-A2C7851051EB}" dt="2021-08-30T19:31:30.298" v="36" actId="1076"/>
          <ac:picMkLst>
            <pc:docMk/>
            <pc:sldMk cId="3936371397" sldId="257"/>
            <ac:picMk id="4" creationId="{A9CAE27B-3037-4190-889E-85C726A78439}"/>
          </ac:picMkLst>
        </pc:picChg>
        <pc:picChg chg="add mod ord modCrop">
          <ac:chgData name="Usuario invitado" userId="S::urn:spo:anon#0d6a6cd4ee7da8021939c65944b69432881acc52415ab97b4fb14af93b94a915::" providerId="AD" clId="Web-{75DD80B9-B7D0-0B93-B770-A2C7851051EB}" dt="2021-08-30T19:59:17.596" v="511" actId="14100"/>
          <ac:picMkLst>
            <pc:docMk/>
            <pc:sldMk cId="3936371397" sldId="257"/>
            <ac:picMk id="5" creationId="{7909F2A1-9F30-4CEB-AE3F-F7FB2E452C34}"/>
          </ac:picMkLst>
        </pc:picChg>
        <pc:picChg chg="add mod modCrop">
          <ac:chgData name="Usuario invitado" userId="S::urn:spo:anon#0d6a6cd4ee7da8021939c65944b69432881acc52415ab97b4fb14af93b94a915::" providerId="AD" clId="Web-{75DD80B9-B7D0-0B93-B770-A2C7851051EB}" dt="2021-08-30T19:58:40.924" v="508" actId="1076"/>
          <ac:picMkLst>
            <pc:docMk/>
            <pc:sldMk cId="3936371397" sldId="257"/>
            <ac:picMk id="6" creationId="{5C0A361B-657E-4704-9296-A8FC0C9A1EC5}"/>
          </ac:picMkLst>
        </pc:picChg>
        <pc:picChg chg="add mod">
          <ac:chgData name="Usuario invitado" userId="S::urn:spo:anon#0d6a6cd4ee7da8021939c65944b69432881acc52415ab97b4fb14af93b94a915::" providerId="AD" clId="Web-{75DD80B9-B7D0-0B93-B770-A2C7851051EB}" dt="2021-08-30T19:59:21.815" v="512" actId="14100"/>
          <ac:picMkLst>
            <pc:docMk/>
            <pc:sldMk cId="3936371397" sldId="257"/>
            <ac:picMk id="7" creationId="{60284E4D-2A63-4629-97C3-AF86ACF82B26}"/>
          </ac:picMkLst>
        </pc:picChg>
      </pc:sldChg>
      <pc:sldChg chg="addSp delSp modSp new mod setBg setClrOvrMap">
        <pc:chgData name="Usuario invitado" userId="S::urn:spo:anon#0d6a6cd4ee7da8021939c65944b69432881acc52415ab97b4fb14af93b94a915::" providerId="AD" clId="Web-{75DD80B9-B7D0-0B93-B770-A2C7851051EB}" dt="2021-08-30T20:34:30.638" v="1241" actId="20577"/>
        <pc:sldMkLst>
          <pc:docMk/>
          <pc:sldMk cId="3858611383" sldId="264"/>
        </pc:sldMkLst>
        <pc:spChg chg="mod ord">
          <ac:chgData name="Usuario invitado" userId="S::urn:spo:anon#0d6a6cd4ee7da8021939c65944b69432881acc52415ab97b4fb14af93b94a915::" providerId="AD" clId="Web-{75DD80B9-B7D0-0B93-B770-A2C7851051EB}" dt="2021-08-30T19:38:27.681" v="66"/>
          <ac:spMkLst>
            <pc:docMk/>
            <pc:sldMk cId="3858611383" sldId="264"/>
            <ac:spMk id="2" creationId="{2A1543B8-53D6-418D-BD51-DE82370695E5}"/>
          </ac:spMkLst>
        </pc:spChg>
        <pc:spChg chg="del">
          <ac:chgData name="Usuario invitado" userId="S::urn:spo:anon#0d6a6cd4ee7da8021939c65944b69432881acc52415ab97b4fb14af93b94a915::" providerId="AD" clId="Web-{75DD80B9-B7D0-0B93-B770-A2C7851051EB}" dt="2021-08-30T19:38:11.837" v="61"/>
          <ac:spMkLst>
            <pc:docMk/>
            <pc:sldMk cId="3858611383" sldId="264"/>
            <ac:spMk id="3" creationId="{D167C742-D86D-48BF-83C8-9A38F8C700D4}"/>
          </ac:spMkLst>
        </pc:spChg>
        <pc:spChg chg="add del">
          <ac:chgData name="Usuario invitado" userId="S::urn:spo:anon#0d6a6cd4ee7da8021939c65944b69432881acc52415ab97b4fb14af93b94a915::" providerId="AD" clId="Web-{75DD80B9-B7D0-0B93-B770-A2C7851051EB}" dt="2021-08-30T19:38:27.666" v="65"/>
          <ac:spMkLst>
            <pc:docMk/>
            <pc:sldMk cId="3858611383" sldId="264"/>
            <ac:spMk id="6" creationId="{F13C74B1-5B17-4795-BED0-7140497B445A}"/>
          </ac:spMkLst>
        </pc:spChg>
        <pc:spChg chg="add del">
          <ac:chgData name="Usuario invitado" userId="S::urn:spo:anon#0d6a6cd4ee7da8021939c65944b69432881acc52415ab97b4fb14af93b94a915::" providerId="AD" clId="Web-{75DD80B9-B7D0-0B93-B770-A2C7851051EB}" dt="2021-08-30T19:38:27.666" v="65"/>
          <ac:spMkLst>
            <pc:docMk/>
            <pc:sldMk cId="3858611383" sldId="264"/>
            <ac:spMk id="7" creationId="{D4974D33-8DC5-464E-8C6D-BE58F0669C17}"/>
          </ac:spMkLst>
        </pc:spChg>
        <pc:spChg chg="add del">
          <ac:chgData name="Usuario invitado" userId="S::urn:spo:anon#0d6a6cd4ee7da8021939c65944b69432881acc52415ab97b4fb14af93b94a915::" providerId="AD" clId="Web-{75DD80B9-B7D0-0B93-B770-A2C7851051EB}" dt="2021-08-30T19:38:25.869" v="63"/>
          <ac:spMkLst>
            <pc:docMk/>
            <pc:sldMk cId="3858611383" sldId="264"/>
            <ac:spMk id="8" creationId="{CDA382FA-B5FC-4C2F-9B4A-B16E0F2EC95D}"/>
          </ac:spMkLst>
        </pc:spChg>
        <pc:spChg chg="add del">
          <ac:chgData name="Usuario invitado" userId="S::urn:spo:anon#0d6a6cd4ee7da8021939c65944b69432881acc52415ab97b4fb14af93b94a915::" providerId="AD" clId="Web-{75DD80B9-B7D0-0B93-B770-A2C7851051EB}" dt="2021-08-30T19:38:27.666" v="65"/>
          <ac:spMkLst>
            <pc:docMk/>
            <pc:sldMk cId="3858611383" sldId="264"/>
            <ac:spMk id="9" creationId="{6D8F1E56-57EF-49EA-8F4B-9122C3B928AE}"/>
          </ac:spMkLst>
        </pc:spChg>
        <pc:spChg chg="add">
          <ac:chgData name="Usuario invitado" userId="S::urn:spo:anon#0d6a6cd4ee7da8021939c65944b69432881acc52415ab97b4fb14af93b94a915::" providerId="AD" clId="Web-{75DD80B9-B7D0-0B93-B770-A2C7851051EB}" dt="2021-08-30T19:38:27.681" v="66"/>
          <ac:spMkLst>
            <pc:docMk/>
            <pc:sldMk cId="3858611383" sldId="264"/>
            <ac:spMk id="10" creationId="{8F23F8A3-8FD7-4779-8323-FDC26BE99889}"/>
          </ac:spMkLst>
        </pc:spChg>
        <pc:spChg chg="add del">
          <ac:chgData name="Usuario invitado" userId="S::urn:spo:anon#0d6a6cd4ee7da8021939c65944b69432881acc52415ab97b4fb14af93b94a915::" providerId="AD" clId="Web-{75DD80B9-B7D0-0B93-B770-A2C7851051EB}" dt="2021-08-30T19:38:25.869" v="63"/>
          <ac:spMkLst>
            <pc:docMk/>
            <pc:sldMk cId="3858611383" sldId="264"/>
            <ac:spMk id="11" creationId="{8F23F8A3-8FD7-4779-8323-FDC26BE99889}"/>
          </ac:spMkLst>
        </pc:spChg>
        <pc:spChg chg="add">
          <ac:chgData name="Usuario invitado" userId="S::urn:spo:anon#0d6a6cd4ee7da8021939c65944b69432881acc52415ab97b4fb14af93b94a915::" providerId="AD" clId="Web-{75DD80B9-B7D0-0B93-B770-A2C7851051EB}" dt="2021-08-30T19:38:27.681" v="66"/>
          <ac:spMkLst>
            <pc:docMk/>
            <pc:sldMk cId="3858611383" sldId="264"/>
            <ac:spMk id="12" creationId="{F605C4CC-A25C-416F-8333-7CB7DC97D870}"/>
          </ac:spMkLst>
        </pc:spChg>
        <pc:spChg chg="add del">
          <ac:chgData name="Usuario invitado" userId="S::urn:spo:anon#0d6a6cd4ee7da8021939c65944b69432881acc52415ab97b4fb14af93b94a915::" providerId="AD" clId="Web-{75DD80B9-B7D0-0B93-B770-A2C7851051EB}" dt="2021-08-30T19:38:25.869" v="63"/>
          <ac:spMkLst>
            <pc:docMk/>
            <pc:sldMk cId="3858611383" sldId="264"/>
            <ac:spMk id="13" creationId="{F605C4CC-A25C-416F-8333-7CB7DC97D870}"/>
          </ac:spMkLst>
        </pc:spChg>
        <pc:spChg chg="add mod">
          <ac:chgData name="Usuario invitado" userId="S::urn:spo:anon#0d6a6cd4ee7da8021939c65944b69432881acc52415ab97b4fb14af93b94a915::" providerId="AD" clId="Web-{75DD80B9-B7D0-0B93-B770-A2C7851051EB}" dt="2021-08-30T20:34:30.638" v="1241" actId="20577"/>
          <ac:spMkLst>
            <pc:docMk/>
            <pc:sldMk cId="3858611383" sldId="264"/>
            <ac:spMk id="14" creationId="{CDA382FA-B5FC-4C2F-9B4A-B16E0F2EC95D}"/>
          </ac:spMkLst>
        </pc:spChg>
        <pc:picChg chg="add mod ord">
          <ac:chgData name="Usuario invitado" userId="S::urn:spo:anon#0d6a6cd4ee7da8021939c65944b69432881acc52415ab97b4fb14af93b94a915::" providerId="AD" clId="Web-{75DD80B9-B7D0-0B93-B770-A2C7851051EB}" dt="2021-08-30T19:38:27.681" v="66"/>
          <ac:picMkLst>
            <pc:docMk/>
            <pc:sldMk cId="3858611383" sldId="264"/>
            <ac:picMk id="4" creationId="{0231CA5C-4978-41A6-99E9-EE4658885587}"/>
          </ac:picMkLst>
        </pc:picChg>
      </pc:sldChg>
      <pc:sldChg chg="addSp delSp modSp new mod setBg setClrOvrMap">
        <pc:chgData name="Usuario invitado" userId="S::urn:spo:anon#0d6a6cd4ee7da8021939c65944b69432881acc52415ab97b4fb14af93b94a915::" providerId="AD" clId="Web-{75DD80B9-B7D0-0B93-B770-A2C7851051EB}" dt="2021-08-30T20:35:03.248" v="1264" actId="20577"/>
        <pc:sldMkLst>
          <pc:docMk/>
          <pc:sldMk cId="1086022598" sldId="266"/>
        </pc:sldMkLst>
        <pc:spChg chg="mod ord">
          <ac:chgData name="Usuario invitado" userId="S::urn:spo:anon#0d6a6cd4ee7da8021939c65944b69432881acc52415ab97b4fb14af93b94a915::" providerId="AD" clId="Web-{75DD80B9-B7D0-0B93-B770-A2C7851051EB}" dt="2021-08-30T19:56:13.687" v="500"/>
          <ac:spMkLst>
            <pc:docMk/>
            <pc:sldMk cId="1086022598" sldId="266"/>
            <ac:spMk id="2" creationId="{A379C7D3-0CF5-4851-8C3E-022E61757F54}"/>
          </ac:spMkLst>
        </pc:spChg>
        <pc:spChg chg="del">
          <ac:chgData name="Usuario invitado" userId="S::urn:spo:anon#0d6a6cd4ee7da8021939c65944b69432881acc52415ab97b4fb14af93b94a915::" providerId="AD" clId="Web-{75DD80B9-B7D0-0B93-B770-A2C7851051EB}" dt="2021-08-30T19:44:21.360" v="287"/>
          <ac:spMkLst>
            <pc:docMk/>
            <pc:sldMk cId="1086022598" sldId="266"/>
            <ac:spMk id="3" creationId="{5F8FF607-B7CF-41FE-BA99-6AACA9E6A8DB}"/>
          </ac:spMkLst>
        </pc:spChg>
        <pc:spChg chg="add mod">
          <ac:chgData name="Usuario invitado" userId="S::urn:spo:anon#0d6a6cd4ee7da8021939c65944b69432881acc52415ab97b4fb14af93b94a915::" providerId="AD" clId="Web-{75DD80B9-B7D0-0B93-B770-A2C7851051EB}" dt="2021-08-30T20:35:03.248" v="1264" actId="20577"/>
          <ac:spMkLst>
            <pc:docMk/>
            <pc:sldMk cId="1086022598" sldId="266"/>
            <ac:spMk id="8" creationId="{A8A1DC3E-0AA0-42FE-B30F-66ABE1AFB26D}"/>
          </ac:spMkLst>
        </pc:spChg>
        <pc:spChg chg="add del">
          <ac:chgData name="Usuario invitado" userId="S::urn:spo:anon#0d6a6cd4ee7da8021939c65944b69432881acc52415ab97b4fb14af93b94a915::" providerId="AD" clId="Web-{75DD80B9-B7D0-0B93-B770-A2C7851051EB}" dt="2021-08-30T19:56:13.687" v="501"/>
          <ac:spMkLst>
            <pc:docMk/>
            <pc:sldMk cId="1086022598" sldId="266"/>
            <ac:spMk id="11" creationId="{9AA72BD9-2C5A-4EDC-931F-5AA08EACA0F3}"/>
          </ac:spMkLst>
        </pc:spChg>
        <pc:spChg chg="add del">
          <ac:chgData name="Usuario invitado" userId="S::urn:spo:anon#0d6a6cd4ee7da8021939c65944b69432881acc52415ab97b4fb14af93b94a915::" providerId="AD" clId="Web-{75DD80B9-B7D0-0B93-B770-A2C7851051EB}" dt="2021-08-30T19:56:13.687" v="501"/>
          <ac:spMkLst>
            <pc:docMk/>
            <pc:sldMk cId="1086022598" sldId="266"/>
            <ac:spMk id="13" creationId="{DD3981AC-7B61-4947-BCF3-F7AA7FA385B9}"/>
          </ac:spMkLst>
        </pc:spChg>
        <pc:spChg chg="add del">
          <ac:chgData name="Usuario invitado" userId="S::urn:spo:anon#0d6a6cd4ee7da8021939c65944b69432881acc52415ab97b4fb14af93b94a915::" providerId="AD" clId="Web-{75DD80B9-B7D0-0B93-B770-A2C7851051EB}" dt="2021-08-30T19:56:13.687" v="501"/>
          <ac:spMkLst>
            <pc:docMk/>
            <pc:sldMk cId="1086022598" sldId="266"/>
            <ac:spMk id="15" creationId="{55D4142C-5077-457F-A6AD-3FECFDB39685}"/>
          </ac:spMkLst>
        </pc:spChg>
        <pc:spChg chg="add del">
          <ac:chgData name="Usuario invitado" userId="S::urn:spo:anon#0d6a6cd4ee7da8021939c65944b69432881acc52415ab97b4fb14af93b94a915::" providerId="AD" clId="Web-{75DD80B9-B7D0-0B93-B770-A2C7851051EB}" dt="2021-08-30T19:56:13.687" v="501"/>
          <ac:spMkLst>
            <pc:docMk/>
            <pc:sldMk cId="1086022598" sldId="266"/>
            <ac:spMk id="17" creationId="{7A5F0580-5EE9-419F-96EE-B6529EF6E7D0}"/>
          </ac:spMkLst>
        </pc:spChg>
        <pc:spChg chg="add">
          <ac:chgData name="Usuario invitado" userId="S::urn:spo:anon#0d6a6cd4ee7da8021939c65944b69432881acc52415ab97b4fb14af93b94a915::" providerId="AD" clId="Web-{75DD80B9-B7D0-0B93-B770-A2C7851051EB}" dt="2021-08-30T19:56:13.687" v="501"/>
          <ac:spMkLst>
            <pc:docMk/>
            <pc:sldMk cId="1086022598" sldId="266"/>
            <ac:spMk id="19" creationId="{9AA72BD9-2C5A-4EDC-931F-5AA08EACA0F3}"/>
          </ac:spMkLst>
        </pc:spChg>
        <pc:spChg chg="add">
          <ac:chgData name="Usuario invitado" userId="S::urn:spo:anon#0d6a6cd4ee7da8021939c65944b69432881acc52415ab97b4fb14af93b94a915::" providerId="AD" clId="Web-{75DD80B9-B7D0-0B93-B770-A2C7851051EB}" dt="2021-08-30T19:56:13.687" v="501"/>
          <ac:spMkLst>
            <pc:docMk/>
            <pc:sldMk cId="1086022598" sldId="266"/>
            <ac:spMk id="20" creationId="{DD3981AC-7B61-4947-BCF3-F7AA7FA385B9}"/>
          </ac:spMkLst>
        </pc:spChg>
        <pc:spChg chg="add del">
          <ac:chgData name="Usuario invitado" userId="S::urn:spo:anon#0d6a6cd4ee7da8021939c65944b69432881acc52415ab97b4fb14af93b94a915::" providerId="AD" clId="Web-{75DD80B9-B7D0-0B93-B770-A2C7851051EB}" dt="2021-08-30T19:56:13.687" v="500"/>
          <ac:spMkLst>
            <pc:docMk/>
            <pc:sldMk cId="1086022598" sldId="266"/>
            <ac:spMk id="22" creationId="{8F23F8A3-8FD7-4779-8323-FDC26BE99889}"/>
          </ac:spMkLst>
        </pc:spChg>
        <pc:spChg chg="add del">
          <ac:chgData name="Usuario invitado" userId="S::urn:spo:anon#0d6a6cd4ee7da8021939c65944b69432881acc52415ab97b4fb14af93b94a915::" providerId="AD" clId="Web-{75DD80B9-B7D0-0B93-B770-A2C7851051EB}" dt="2021-08-30T19:56:13.687" v="500"/>
          <ac:spMkLst>
            <pc:docMk/>
            <pc:sldMk cId="1086022598" sldId="266"/>
            <ac:spMk id="24" creationId="{F605C4CC-A25C-416F-8333-7CB7DC97D870}"/>
          </ac:spMkLst>
        </pc:spChg>
        <pc:spChg chg="add">
          <ac:chgData name="Usuario invitado" userId="S::urn:spo:anon#0d6a6cd4ee7da8021939c65944b69432881acc52415ab97b4fb14af93b94a915::" providerId="AD" clId="Web-{75DD80B9-B7D0-0B93-B770-A2C7851051EB}" dt="2021-08-30T19:56:13.687" v="501"/>
          <ac:spMkLst>
            <pc:docMk/>
            <pc:sldMk cId="1086022598" sldId="266"/>
            <ac:spMk id="26" creationId="{55D4142C-5077-457F-A6AD-3FECFDB39685}"/>
          </ac:spMkLst>
        </pc:spChg>
        <pc:spChg chg="add">
          <ac:chgData name="Usuario invitado" userId="S::urn:spo:anon#0d6a6cd4ee7da8021939c65944b69432881acc52415ab97b4fb14af93b94a915::" providerId="AD" clId="Web-{75DD80B9-B7D0-0B93-B770-A2C7851051EB}" dt="2021-08-30T19:56:13.687" v="501"/>
          <ac:spMkLst>
            <pc:docMk/>
            <pc:sldMk cId="1086022598" sldId="266"/>
            <ac:spMk id="28" creationId="{7A5F0580-5EE9-419F-96EE-B6529EF6E7D0}"/>
          </ac:spMkLst>
        </pc:spChg>
        <pc:picChg chg="add mod ord modCrop">
          <ac:chgData name="Usuario invitado" userId="S::urn:spo:anon#0d6a6cd4ee7da8021939c65944b69432881acc52415ab97b4fb14af93b94a915::" providerId="AD" clId="Web-{75DD80B9-B7D0-0B93-B770-A2C7851051EB}" dt="2021-08-30T19:56:55.640" v="505"/>
          <ac:picMkLst>
            <pc:docMk/>
            <pc:sldMk cId="1086022598" sldId="266"/>
            <ac:picMk id="4" creationId="{52CED2AC-1890-4779-B20F-9C6851755CD5}"/>
          </ac:picMkLst>
        </pc:picChg>
      </pc:sldChg>
      <pc:sldChg chg="addSp delSp modSp new mod setBg setClrOvrMap">
        <pc:chgData name="Usuario invitado" userId="S::urn:spo:anon#0d6a6cd4ee7da8021939c65944b69432881acc52415ab97b4fb14af93b94a915::" providerId="AD" clId="Web-{75DD80B9-B7D0-0B93-B770-A2C7851051EB}" dt="2021-08-30T20:26:50.629" v="961"/>
        <pc:sldMkLst>
          <pc:docMk/>
          <pc:sldMk cId="380213583" sldId="267"/>
        </pc:sldMkLst>
        <pc:spChg chg="mod">
          <ac:chgData name="Usuario invitado" userId="S::urn:spo:anon#0d6a6cd4ee7da8021939c65944b69432881acc52415ab97b4fb14af93b94a915::" providerId="AD" clId="Web-{75DD80B9-B7D0-0B93-B770-A2C7851051EB}" dt="2021-08-30T20:26:50.629" v="961"/>
          <ac:spMkLst>
            <pc:docMk/>
            <pc:sldMk cId="380213583" sldId="267"/>
            <ac:spMk id="2" creationId="{08922D62-B8F9-4883-A878-198881FBDED4}"/>
          </ac:spMkLst>
        </pc:spChg>
        <pc:spChg chg="del">
          <ac:chgData name="Usuario invitado" userId="S::urn:spo:anon#0d6a6cd4ee7da8021939c65944b69432881acc52415ab97b4fb14af93b94a915::" providerId="AD" clId="Web-{75DD80B9-B7D0-0B93-B770-A2C7851051EB}" dt="2021-08-30T20:03:32.304" v="513"/>
          <ac:spMkLst>
            <pc:docMk/>
            <pc:sldMk cId="380213583" sldId="267"/>
            <ac:spMk id="3" creationId="{A62C62F4-E5C0-4AAF-B688-C9C916687DFA}"/>
          </ac:spMkLst>
        </pc:spChg>
        <pc:spChg chg="add mod">
          <ac:chgData name="Usuario invitado" userId="S::urn:spo:anon#0d6a6cd4ee7da8021939c65944b69432881acc52415ab97b4fb14af93b94a915::" providerId="AD" clId="Web-{75DD80B9-B7D0-0B93-B770-A2C7851051EB}" dt="2021-08-30T20:26:50.629" v="961"/>
          <ac:spMkLst>
            <pc:docMk/>
            <pc:sldMk cId="380213583" sldId="267"/>
            <ac:spMk id="8" creationId="{E13E114B-26ED-4DA3-9FCF-41BCDCC95F7E}"/>
          </ac:spMkLst>
        </pc:spChg>
        <pc:spChg chg="add del">
          <ac:chgData name="Usuario invitado" userId="S::urn:spo:anon#0d6a6cd4ee7da8021939c65944b69432881acc52415ab97b4fb14af93b94a915::" providerId="AD" clId="Web-{75DD80B9-B7D0-0B93-B770-A2C7851051EB}" dt="2021-08-30T20:26:50.629" v="961"/>
          <ac:spMkLst>
            <pc:docMk/>
            <pc:sldMk cId="380213583" sldId="267"/>
            <ac:spMk id="11" creationId="{5A0118C5-4F8D-4CF4-BADD-53FEACC6C42A}"/>
          </ac:spMkLst>
        </pc:spChg>
        <pc:spChg chg="add del">
          <ac:chgData name="Usuario invitado" userId="S::urn:spo:anon#0d6a6cd4ee7da8021939c65944b69432881acc52415ab97b4fb14af93b94a915::" providerId="AD" clId="Web-{75DD80B9-B7D0-0B93-B770-A2C7851051EB}" dt="2021-08-30T20:26:50.629" v="961"/>
          <ac:spMkLst>
            <pc:docMk/>
            <pc:sldMk cId="380213583" sldId="267"/>
            <ac:spMk id="13" creationId="{F98F79A4-A6C7-4101-B1E9-27E05CB7CFA0}"/>
          </ac:spMkLst>
        </pc:spChg>
        <pc:spChg chg="add del">
          <ac:chgData name="Usuario invitado" userId="S::urn:spo:anon#0d6a6cd4ee7da8021939c65944b69432881acc52415ab97b4fb14af93b94a915::" providerId="AD" clId="Web-{75DD80B9-B7D0-0B93-B770-A2C7851051EB}" dt="2021-08-30T20:26:50.629" v="961"/>
          <ac:spMkLst>
            <pc:docMk/>
            <pc:sldMk cId="380213583" sldId="267"/>
            <ac:spMk id="15" creationId="{79AFCB35-9C04-4524-A0B1-57FF6865D013}"/>
          </ac:spMkLst>
        </pc:spChg>
        <pc:spChg chg="add del">
          <ac:chgData name="Usuario invitado" userId="S::urn:spo:anon#0d6a6cd4ee7da8021939c65944b69432881acc52415ab97b4fb14af93b94a915::" providerId="AD" clId="Web-{75DD80B9-B7D0-0B93-B770-A2C7851051EB}" dt="2021-08-30T20:26:50.629" v="961"/>
          <ac:spMkLst>
            <pc:docMk/>
            <pc:sldMk cId="380213583" sldId="267"/>
            <ac:spMk id="17" creationId="{D11AD2AD-0BA0-4DD3-8EEA-84686A0E718C}"/>
          </ac:spMkLst>
        </pc:spChg>
        <pc:spChg chg="add del">
          <ac:chgData name="Usuario invitado" userId="S::urn:spo:anon#0d6a6cd4ee7da8021939c65944b69432881acc52415ab97b4fb14af93b94a915::" providerId="AD" clId="Web-{75DD80B9-B7D0-0B93-B770-A2C7851051EB}" dt="2021-08-30T20:26:50.629" v="961"/>
          <ac:spMkLst>
            <pc:docMk/>
            <pc:sldMk cId="380213583" sldId="267"/>
            <ac:spMk id="19" creationId="{83C8019B-3985-409B-9B87-494B974EE9A2}"/>
          </ac:spMkLst>
        </pc:spChg>
        <pc:spChg chg="add del">
          <ac:chgData name="Usuario invitado" userId="S::urn:spo:anon#0d6a6cd4ee7da8021939c65944b69432881acc52415ab97b4fb14af93b94a915::" providerId="AD" clId="Web-{75DD80B9-B7D0-0B93-B770-A2C7851051EB}" dt="2021-08-30T20:26:50.629" v="961"/>
          <ac:spMkLst>
            <pc:docMk/>
            <pc:sldMk cId="380213583" sldId="267"/>
            <ac:spMk id="21" creationId="{9E5C5460-229E-46C8-A712-CC317985420F}"/>
          </ac:spMkLst>
        </pc:spChg>
        <pc:spChg chg="add del">
          <ac:chgData name="Usuario invitado" userId="S::urn:spo:anon#0d6a6cd4ee7da8021939c65944b69432881acc52415ab97b4fb14af93b94a915::" providerId="AD" clId="Web-{75DD80B9-B7D0-0B93-B770-A2C7851051EB}" dt="2021-08-30T20:26:50.629" v="961"/>
          <ac:spMkLst>
            <pc:docMk/>
            <pc:sldMk cId="380213583" sldId="267"/>
            <ac:spMk id="23" creationId="{B85A4DB3-61AA-49A1-85A9-B3397CD519AB}"/>
          </ac:spMkLst>
        </pc:spChg>
        <pc:spChg chg="add del">
          <ac:chgData name="Usuario invitado" userId="S::urn:spo:anon#0d6a6cd4ee7da8021939c65944b69432881acc52415ab97b4fb14af93b94a915::" providerId="AD" clId="Web-{75DD80B9-B7D0-0B93-B770-A2C7851051EB}" dt="2021-08-30T20:26:50.613" v="960"/>
          <ac:spMkLst>
            <pc:docMk/>
            <pc:sldMk cId="380213583" sldId="267"/>
            <ac:spMk id="32" creationId="{9AA72BD9-2C5A-4EDC-931F-5AA08EACA0F3}"/>
          </ac:spMkLst>
        </pc:spChg>
        <pc:spChg chg="add del">
          <ac:chgData name="Usuario invitado" userId="S::urn:spo:anon#0d6a6cd4ee7da8021939c65944b69432881acc52415ab97b4fb14af93b94a915::" providerId="AD" clId="Web-{75DD80B9-B7D0-0B93-B770-A2C7851051EB}" dt="2021-08-30T20:26:50.613" v="960"/>
          <ac:spMkLst>
            <pc:docMk/>
            <pc:sldMk cId="380213583" sldId="267"/>
            <ac:spMk id="33" creationId="{DD3981AC-7B61-4947-BCF3-F7AA7FA385B9}"/>
          </ac:spMkLst>
        </pc:spChg>
        <pc:spChg chg="add">
          <ac:chgData name="Usuario invitado" userId="S::urn:spo:anon#0d6a6cd4ee7da8021939c65944b69432881acc52415ab97b4fb14af93b94a915::" providerId="AD" clId="Web-{75DD80B9-B7D0-0B93-B770-A2C7851051EB}" dt="2021-08-30T20:26:50.629" v="961"/>
          <ac:spMkLst>
            <pc:docMk/>
            <pc:sldMk cId="380213583" sldId="267"/>
            <ac:spMk id="34" creationId="{1557A916-FDD1-44A1-A7A1-70009FD6BE46}"/>
          </ac:spMkLst>
        </pc:spChg>
        <pc:spChg chg="add del">
          <ac:chgData name="Usuario invitado" userId="S::urn:spo:anon#0d6a6cd4ee7da8021939c65944b69432881acc52415ab97b4fb14af93b94a915::" providerId="AD" clId="Web-{75DD80B9-B7D0-0B93-B770-A2C7851051EB}" dt="2021-08-30T20:26:43.753" v="958"/>
          <ac:spMkLst>
            <pc:docMk/>
            <pc:sldMk cId="380213583" sldId="267"/>
            <ac:spMk id="35" creationId="{1557A916-FDD1-44A1-A7A1-70009FD6BE46}"/>
          </ac:spMkLst>
        </pc:spChg>
        <pc:spChg chg="add">
          <ac:chgData name="Usuario invitado" userId="S::urn:spo:anon#0d6a6cd4ee7da8021939c65944b69432881acc52415ab97b4fb14af93b94a915::" providerId="AD" clId="Web-{75DD80B9-B7D0-0B93-B770-A2C7851051EB}" dt="2021-08-30T20:26:50.629" v="961"/>
          <ac:spMkLst>
            <pc:docMk/>
            <pc:sldMk cId="380213583" sldId="267"/>
            <ac:spMk id="36" creationId="{4B874C19-9B23-4B12-823E-D67615A9B3AC}"/>
          </ac:spMkLst>
        </pc:spChg>
        <pc:spChg chg="add del">
          <ac:chgData name="Usuario invitado" userId="S::urn:spo:anon#0d6a6cd4ee7da8021939c65944b69432881acc52415ab97b4fb14af93b94a915::" providerId="AD" clId="Web-{75DD80B9-B7D0-0B93-B770-A2C7851051EB}" dt="2021-08-30T20:26:43.753" v="958"/>
          <ac:spMkLst>
            <pc:docMk/>
            <pc:sldMk cId="380213583" sldId="267"/>
            <ac:spMk id="37" creationId="{4B874C19-9B23-4B12-823E-D67615A9B3AC}"/>
          </ac:spMkLst>
        </pc:spChg>
        <pc:spChg chg="add del">
          <ac:chgData name="Usuario invitado" userId="S::urn:spo:anon#0d6a6cd4ee7da8021939c65944b69432881acc52415ab97b4fb14af93b94a915::" providerId="AD" clId="Web-{75DD80B9-B7D0-0B93-B770-A2C7851051EB}" dt="2021-08-30T20:26:50.613" v="960"/>
          <ac:spMkLst>
            <pc:docMk/>
            <pc:sldMk cId="380213583" sldId="267"/>
            <ac:spMk id="39" creationId="{55D4142C-5077-457F-A6AD-3FECFDB39685}"/>
          </ac:spMkLst>
        </pc:spChg>
        <pc:spChg chg="add del">
          <ac:chgData name="Usuario invitado" userId="S::urn:spo:anon#0d6a6cd4ee7da8021939c65944b69432881acc52415ab97b4fb14af93b94a915::" providerId="AD" clId="Web-{75DD80B9-B7D0-0B93-B770-A2C7851051EB}" dt="2021-08-30T20:26:50.613" v="960"/>
          <ac:spMkLst>
            <pc:docMk/>
            <pc:sldMk cId="380213583" sldId="267"/>
            <ac:spMk id="41" creationId="{7A5F0580-5EE9-419F-96EE-B6529EF6E7D0}"/>
          </ac:spMkLst>
        </pc:spChg>
        <pc:grpChg chg="add del">
          <ac:chgData name="Usuario invitado" userId="S::urn:spo:anon#0d6a6cd4ee7da8021939c65944b69432881acc52415ab97b4fb14af93b94a915::" providerId="AD" clId="Web-{75DD80B9-B7D0-0B93-B770-A2C7851051EB}" dt="2021-08-30T20:26:50.629" v="961"/>
          <ac:grpSpMkLst>
            <pc:docMk/>
            <pc:sldMk cId="380213583" sldId="267"/>
            <ac:grpSpMk id="25" creationId="{0C156BF8-7FF7-440F-BE2B-417DFFE8BFA5}"/>
          </ac:grpSpMkLst>
        </pc:grpChg>
        <pc:picChg chg="add mod ord">
          <ac:chgData name="Usuario invitado" userId="S::urn:spo:anon#0d6a6cd4ee7da8021939c65944b69432881acc52415ab97b4fb14af93b94a915::" providerId="AD" clId="Web-{75DD80B9-B7D0-0B93-B770-A2C7851051EB}" dt="2021-08-30T20:26:50.629" v="961"/>
          <ac:picMkLst>
            <pc:docMk/>
            <pc:sldMk cId="380213583" sldId="267"/>
            <ac:picMk id="4" creationId="{A85AB3B2-B81E-4A14-BE69-507B99CB4831}"/>
          </ac:picMkLst>
        </pc:picChg>
      </pc:sldChg>
    </pc:docChg>
  </pc:docChgLst>
  <pc:docChgLst>
    <pc:chgData name="Leandro Nicolas Olmos Gomez" userId="S::80648@sistemas.frc.utn.edu.ar::1be01b90-c0fb-401e-a4f8-d0a348b732b2" providerId="AD" clId="Web-{BE15458D-793B-5BCB-2458-FCC6C727D9FF}"/>
    <pc:docChg chg="delSld">
      <pc:chgData name="Leandro Nicolas Olmos Gomez" userId="S::80648@sistemas.frc.utn.edu.ar::1be01b90-c0fb-401e-a4f8-d0a348b732b2" providerId="AD" clId="Web-{BE15458D-793B-5BCB-2458-FCC6C727D9FF}" dt="2021-09-01T20:02:01.465" v="0"/>
      <pc:docMkLst>
        <pc:docMk/>
      </pc:docMkLst>
      <pc:sldChg chg="del">
        <pc:chgData name="Leandro Nicolas Olmos Gomez" userId="S::80648@sistemas.frc.utn.edu.ar::1be01b90-c0fb-401e-a4f8-d0a348b732b2" providerId="AD" clId="Web-{BE15458D-793B-5BCB-2458-FCC6C727D9FF}" dt="2021-09-01T20:02:01.465" v="0"/>
        <pc:sldMkLst>
          <pc:docMk/>
          <pc:sldMk cId="1841488895" sldId="259"/>
        </pc:sldMkLst>
      </pc:sldChg>
    </pc:docChg>
  </pc:docChgLst>
  <pc:docChgLst>
    <pc:chgData name="Leandro Nicolas Olmos Gomez" userId="S::80648@sistemas.frc.utn.edu.ar::1be01b90-c0fb-401e-a4f8-d0a348b732b2" providerId="AD" clId="Web-{81EAEA71-F625-D5E5-955E-5B7B5A91A140}"/>
    <pc:docChg chg="addSld delSld modSld sldOrd">
      <pc:chgData name="Leandro Nicolas Olmos Gomez" userId="S::80648@sistemas.frc.utn.edu.ar::1be01b90-c0fb-401e-a4f8-d0a348b732b2" providerId="AD" clId="Web-{81EAEA71-F625-D5E5-955E-5B7B5A91A140}" dt="2021-09-02T01:52:11.799" v="419" actId="20577"/>
      <pc:docMkLst>
        <pc:docMk/>
      </pc:docMkLst>
      <pc:sldChg chg="addSp delSp modSp new ord">
        <pc:chgData name="Leandro Nicolas Olmos Gomez" userId="S::80648@sistemas.frc.utn.edu.ar::1be01b90-c0fb-401e-a4f8-d0a348b732b2" providerId="AD" clId="Web-{81EAEA71-F625-D5E5-955E-5B7B5A91A140}" dt="2021-09-02T01:52:11.799" v="419" actId="20577"/>
        <pc:sldMkLst>
          <pc:docMk/>
          <pc:sldMk cId="3751002740" sldId="285"/>
        </pc:sldMkLst>
        <pc:spChg chg="del">
          <ac:chgData name="Leandro Nicolas Olmos Gomez" userId="S::80648@sistemas.frc.utn.edu.ar::1be01b90-c0fb-401e-a4f8-d0a348b732b2" providerId="AD" clId="Web-{81EAEA71-F625-D5E5-955E-5B7B5A91A140}" dt="2021-09-02T01:22:30.256" v="3"/>
          <ac:spMkLst>
            <pc:docMk/>
            <pc:sldMk cId="3751002740" sldId="285"/>
            <ac:spMk id="2" creationId="{7BD88057-CF36-4956-A808-7E2E5256D94B}"/>
          </ac:spMkLst>
        </pc:spChg>
        <pc:spChg chg="del">
          <ac:chgData name="Leandro Nicolas Olmos Gomez" userId="S::80648@sistemas.frc.utn.edu.ar::1be01b90-c0fb-401e-a4f8-d0a348b732b2" providerId="AD" clId="Web-{81EAEA71-F625-D5E5-955E-5B7B5A91A140}" dt="2021-09-02T01:22:02.052" v="2"/>
          <ac:spMkLst>
            <pc:docMk/>
            <pc:sldMk cId="3751002740" sldId="285"/>
            <ac:spMk id="3" creationId="{E1B16BF1-1BDF-4ED4-8CB4-B81CCF6606AD}"/>
          </ac:spMkLst>
        </pc:spChg>
        <pc:spChg chg="add mod">
          <ac:chgData name="Leandro Nicolas Olmos Gomez" userId="S::80648@sistemas.frc.utn.edu.ar::1be01b90-c0fb-401e-a4f8-d0a348b732b2" providerId="AD" clId="Web-{81EAEA71-F625-D5E5-955E-5B7B5A91A140}" dt="2021-09-02T01:24:22.544" v="40" actId="14100"/>
          <ac:spMkLst>
            <pc:docMk/>
            <pc:sldMk cId="3751002740" sldId="285"/>
            <ac:spMk id="4" creationId="{9527AF2B-7420-4D2C-B543-9E5B4C2A4C2E}"/>
          </ac:spMkLst>
        </pc:spChg>
        <pc:spChg chg="add mod">
          <ac:chgData name="Leandro Nicolas Olmos Gomez" userId="S::80648@sistemas.frc.utn.edu.ar::1be01b90-c0fb-401e-a4f8-d0a348b732b2" providerId="AD" clId="Web-{81EAEA71-F625-D5E5-955E-5B7B5A91A140}" dt="2021-09-02T01:52:11.799" v="419" actId="20577"/>
          <ac:spMkLst>
            <pc:docMk/>
            <pc:sldMk cId="3751002740" sldId="285"/>
            <ac:spMk id="5" creationId="{5C2D800B-8FF8-44F0-B6C3-CB7ECB5DD7A3}"/>
          </ac:spMkLst>
        </pc:spChg>
      </pc:sldChg>
      <pc:sldChg chg="add del replId">
        <pc:chgData name="Leandro Nicolas Olmos Gomez" userId="S::80648@sistemas.frc.utn.edu.ar::1be01b90-c0fb-401e-a4f8-d0a348b732b2" providerId="AD" clId="Web-{81EAEA71-F625-D5E5-955E-5B7B5A91A140}" dt="2021-09-02T01:22:43.507" v="5"/>
        <pc:sldMkLst>
          <pc:docMk/>
          <pc:sldMk cId="476098731" sldId="286"/>
        </pc:sldMkLst>
      </pc:sldChg>
    </pc:docChg>
  </pc:docChgLst>
  <pc:docChgLst>
    <pc:chgData name="Usuario invitado" userId="S::urn:spo:anon#0d6a6cd4ee7da8021939c65944b69432881acc52415ab97b4fb14af93b94a915::" providerId="AD" clId="Web-{DAA58578-032F-8292-F0E9-D74CD0D7B9DD}"/>
    <pc:docChg chg="modSld">
      <pc:chgData name="Usuario invitado" userId="S::urn:spo:anon#0d6a6cd4ee7da8021939c65944b69432881acc52415ab97b4fb14af93b94a915::" providerId="AD" clId="Web-{DAA58578-032F-8292-F0E9-D74CD0D7B9DD}" dt="2021-09-02T03:13:40.574" v="1" actId="20577"/>
      <pc:docMkLst>
        <pc:docMk/>
      </pc:docMkLst>
      <pc:sldChg chg="modSp">
        <pc:chgData name="Usuario invitado" userId="S::urn:spo:anon#0d6a6cd4ee7da8021939c65944b69432881acc52415ab97b4fb14af93b94a915::" providerId="AD" clId="Web-{DAA58578-032F-8292-F0E9-D74CD0D7B9DD}" dt="2021-09-02T03:13:40.574" v="1" actId="20577"/>
        <pc:sldMkLst>
          <pc:docMk/>
          <pc:sldMk cId="380213583" sldId="267"/>
        </pc:sldMkLst>
        <pc:spChg chg="mod">
          <ac:chgData name="Usuario invitado" userId="S::urn:spo:anon#0d6a6cd4ee7da8021939c65944b69432881acc52415ab97b4fb14af93b94a915::" providerId="AD" clId="Web-{DAA58578-032F-8292-F0E9-D74CD0D7B9DD}" dt="2021-09-02T03:13:40.574" v="1" actId="20577"/>
          <ac:spMkLst>
            <pc:docMk/>
            <pc:sldMk cId="380213583" sldId="267"/>
            <ac:spMk id="8" creationId="{E13E114B-26ED-4DA3-9FCF-41BCDCC95F7E}"/>
          </ac:spMkLst>
        </pc:spChg>
      </pc:sldChg>
    </pc:docChg>
  </pc:docChgLst>
  <pc:docChgLst>
    <pc:chgData name="Usuario invitado" userId="S::urn:spo:anon#0d6a6cd4ee7da8021939c65944b69432881acc52415ab97b4fb14af93b94a915::" providerId="AD" clId="Web-{AF494E83-F6F0-FF68-E7C3-74B5BB2AB93E}"/>
    <pc:docChg chg="addSld modSld sldOrd">
      <pc:chgData name="Usuario invitado" userId="S::urn:spo:anon#0d6a6cd4ee7da8021939c65944b69432881acc52415ab97b4fb14af93b94a915::" providerId="AD" clId="Web-{AF494E83-F6F0-FF68-E7C3-74B5BB2AB93E}" dt="2021-09-01T19:33:35.983" v="12" actId="1076"/>
      <pc:docMkLst>
        <pc:docMk/>
      </pc:docMkLst>
      <pc:sldChg chg="ord">
        <pc:chgData name="Usuario invitado" userId="S::urn:spo:anon#0d6a6cd4ee7da8021939c65944b69432881acc52415ab97b4fb14af93b94a915::" providerId="AD" clId="Web-{AF494E83-F6F0-FF68-E7C3-74B5BB2AB93E}" dt="2021-09-01T19:33:05.920" v="3"/>
        <pc:sldMkLst>
          <pc:docMk/>
          <pc:sldMk cId="3858611383" sldId="264"/>
        </pc:sldMkLst>
      </pc:sldChg>
      <pc:sldChg chg="addSp delSp modSp new mod setBg">
        <pc:chgData name="Usuario invitado" userId="S::urn:spo:anon#0d6a6cd4ee7da8021939c65944b69432881acc52415ab97b4fb14af93b94a915::" providerId="AD" clId="Web-{AF494E83-F6F0-FF68-E7C3-74B5BB2AB93E}" dt="2021-09-01T19:33:35.983" v="12" actId="1076"/>
        <pc:sldMkLst>
          <pc:docMk/>
          <pc:sldMk cId="3794826316" sldId="284"/>
        </pc:sldMkLst>
        <pc:spChg chg="del">
          <ac:chgData name="Usuario invitado" userId="S::urn:spo:anon#0d6a6cd4ee7da8021939c65944b69432881acc52415ab97b4fb14af93b94a915::" providerId="AD" clId="Web-{AF494E83-F6F0-FF68-E7C3-74B5BB2AB93E}" dt="2021-09-01T19:32:21.498" v="1"/>
          <ac:spMkLst>
            <pc:docMk/>
            <pc:sldMk cId="3794826316" sldId="284"/>
            <ac:spMk id="2" creationId="{7193CA52-64FA-4FE0-BF54-F8638C4BC995}"/>
          </ac:spMkLst>
        </pc:spChg>
        <pc:spChg chg="del">
          <ac:chgData name="Usuario invitado" userId="S::urn:spo:anon#0d6a6cd4ee7da8021939c65944b69432881acc52415ab97b4fb14af93b94a915::" providerId="AD" clId="Web-{AF494E83-F6F0-FF68-E7C3-74B5BB2AB93E}" dt="2021-09-01T19:32:23.951" v="2"/>
          <ac:spMkLst>
            <pc:docMk/>
            <pc:sldMk cId="3794826316" sldId="284"/>
            <ac:spMk id="3" creationId="{59D48184-5C6E-4723-938B-A63D22BB6F3E}"/>
          </ac:spMkLst>
        </pc:spChg>
        <pc:spChg chg="add del">
          <ac:chgData name="Usuario invitado" userId="S::urn:spo:anon#0d6a6cd4ee7da8021939c65944b69432881acc52415ab97b4fb14af93b94a915::" providerId="AD" clId="Web-{AF494E83-F6F0-FF68-E7C3-74B5BB2AB93E}" dt="2021-09-01T19:33:16.483" v="8"/>
          <ac:spMkLst>
            <pc:docMk/>
            <pc:sldMk cId="3794826316" sldId="284"/>
            <ac:spMk id="9" creationId="{42A4FC2C-047E-45A5-965D-8E1E3BF09BC6}"/>
          </ac:spMkLst>
        </pc:spChg>
        <pc:picChg chg="add mod">
          <ac:chgData name="Usuario invitado" userId="S::urn:spo:anon#0d6a6cd4ee7da8021939c65944b69432881acc52415ab97b4fb14af93b94a915::" providerId="AD" clId="Web-{AF494E83-F6F0-FF68-E7C3-74B5BB2AB93E}" dt="2021-09-01T19:33:35.983" v="12" actId="1076"/>
          <ac:picMkLst>
            <pc:docMk/>
            <pc:sldMk cId="3794826316" sldId="284"/>
            <ac:picMk id="4" creationId="{6F547258-2B79-4434-AE05-B615420AA359}"/>
          </ac:picMkLst>
        </pc:picChg>
      </pc:sldChg>
    </pc:docChg>
  </pc:docChgLst>
  <pc:docChgLst>
    <pc:chgData name="Usuario invitado" userId="S::urn:spo:anon#0d6a6cd4ee7da8021939c65944b69432881acc52415ab97b4fb14af93b94a915::" providerId="AD" clId="Web-{BB5D1B16-991B-3311-F52C-AD9D8C5F6039}"/>
    <pc:docChg chg="modSld sldOrd addMainMaster delMainMaster">
      <pc:chgData name="Usuario invitado" userId="S::urn:spo:anon#0d6a6cd4ee7da8021939c65944b69432881acc52415ab97b4fb14af93b94a915::" providerId="AD" clId="Web-{BB5D1B16-991B-3311-F52C-AD9D8C5F6039}" dt="2021-09-02T02:46:05.485" v="237" actId="20577"/>
      <pc:docMkLst>
        <pc:docMk/>
      </pc:docMkLst>
      <pc:sldChg chg="delSp modSp mod ord modClrScheme delDesignElem chgLayout">
        <pc:chgData name="Usuario invitado" userId="S::urn:spo:anon#0d6a6cd4ee7da8021939c65944b69432881acc52415ab97b4fb14af93b94a915::" providerId="AD" clId="Web-{BB5D1B16-991B-3311-F52C-AD9D8C5F6039}" dt="2021-09-02T02:38:11.006" v="43"/>
        <pc:sldMkLst>
          <pc:docMk/>
          <pc:sldMk cId="3936371397" sldId="257"/>
        </pc:sldMkLst>
        <pc:spChg chg="mod ord">
          <ac:chgData name="Usuario invitado" userId="S::urn:spo:anon#0d6a6cd4ee7da8021939c65944b69432881acc52415ab97b4fb14af93b94a915::" providerId="AD" clId="Web-{BB5D1B16-991B-3311-F52C-AD9D8C5F6039}" dt="2021-09-02T02:38:11.006" v="43"/>
          <ac:spMkLst>
            <pc:docMk/>
            <pc:sldMk cId="3936371397" sldId="257"/>
            <ac:spMk id="2" creationId="{10078D1F-FE25-4F20-BCFB-D144BB023479}"/>
          </ac:spMkLst>
        </pc:spChg>
        <pc:spChg chg="del">
          <ac:chgData name="Usuario invitado" userId="S::urn:spo:anon#0d6a6cd4ee7da8021939c65944b69432881acc52415ab97b4fb14af93b94a915::" providerId="AD" clId="Web-{BB5D1B16-991B-3311-F52C-AD9D8C5F6039}" dt="2021-09-02T02:14:13.631" v="18"/>
          <ac:spMkLst>
            <pc:docMk/>
            <pc:sldMk cId="3936371397" sldId="257"/>
            <ac:spMk id="12" creationId="{B497CCB5-5FC2-473C-AFCC-2430CEF1DF71}"/>
          </ac:spMkLst>
        </pc:spChg>
        <pc:spChg chg="del">
          <ac:chgData name="Usuario invitado" userId="S::urn:spo:anon#0d6a6cd4ee7da8021939c65944b69432881acc52415ab97b4fb14af93b94a915::" providerId="AD" clId="Web-{BB5D1B16-991B-3311-F52C-AD9D8C5F6039}" dt="2021-09-02T02:14:13.631" v="18"/>
          <ac:spMkLst>
            <pc:docMk/>
            <pc:sldMk cId="3936371397" sldId="257"/>
            <ac:spMk id="14" creationId="{599C8C75-BFDF-44E7-A028-EEB5EDD58817}"/>
          </ac:spMkLst>
        </pc:spChg>
        <pc:picChg chg="mod ord">
          <ac:chgData name="Usuario invitado" userId="S::urn:spo:anon#0d6a6cd4ee7da8021939c65944b69432881acc52415ab97b4fb14af93b94a915::" providerId="AD" clId="Web-{BB5D1B16-991B-3311-F52C-AD9D8C5F6039}" dt="2021-09-02T02:38:11.006" v="43"/>
          <ac:picMkLst>
            <pc:docMk/>
            <pc:sldMk cId="3936371397" sldId="257"/>
            <ac:picMk id="4" creationId="{A9CAE27B-3037-4190-889E-85C726A78439}"/>
          </ac:picMkLst>
        </pc:picChg>
      </pc:sldChg>
      <pc:sldChg chg="delSp modSp mod modClrScheme delDesignElem chgLayout">
        <pc:chgData name="Usuario invitado" userId="S::urn:spo:anon#0d6a6cd4ee7da8021939c65944b69432881acc52415ab97b4fb14af93b94a915::" providerId="AD" clId="Web-{BB5D1B16-991B-3311-F52C-AD9D8C5F6039}" dt="2021-09-02T02:38:11.006" v="43"/>
        <pc:sldMkLst>
          <pc:docMk/>
          <pc:sldMk cId="1135367791" sldId="258"/>
        </pc:sldMkLst>
        <pc:spChg chg="mod ord">
          <ac:chgData name="Usuario invitado" userId="S::urn:spo:anon#0d6a6cd4ee7da8021939c65944b69432881acc52415ab97b4fb14af93b94a915::" providerId="AD" clId="Web-{BB5D1B16-991B-3311-F52C-AD9D8C5F6039}" dt="2021-09-02T02:38:11.006" v="43"/>
          <ac:spMkLst>
            <pc:docMk/>
            <pc:sldMk cId="1135367791" sldId="258"/>
            <ac:spMk id="2" creationId="{7ACD3E2A-D157-4CFF-BD22-154302DA1D37}"/>
          </ac:spMkLst>
        </pc:spChg>
        <pc:spChg chg="del">
          <ac:chgData name="Usuario invitado" userId="S::urn:spo:anon#0d6a6cd4ee7da8021939c65944b69432881acc52415ab97b4fb14af93b94a915::" providerId="AD" clId="Web-{BB5D1B16-991B-3311-F52C-AD9D8C5F6039}" dt="2021-09-02T02:14:13.631" v="18"/>
          <ac:spMkLst>
            <pc:docMk/>
            <pc:sldMk cId="1135367791" sldId="258"/>
            <ac:spMk id="103" creationId="{7BC0F8B1-F985-469B-8332-13DBC7665557}"/>
          </ac:spMkLst>
        </pc:spChg>
        <pc:spChg chg="del">
          <ac:chgData name="Usuario invitado" userId="S::urn:spo:anon#0d6a6cd4ee7da8021939c65944b69432881acc52415ab97b4fb14af93b94a915::" providerId="AD" clId="Web-{BB5D1B16-991B-3311-F52C-AD9D8C5F6039}" dt="2021-09-02T02:14:13.631" v="18"/>
          <ac:spMkLst>
            <pc:docMk/>
            <pc:sldMk cId="1135367791" sldId="258"/>
            <ac:spMk id="105" creationId="{89D15953-1642-4DD6-AD9E-01AA19247FF6}"/>
          </ac:spMkLst>
        </pc:spChg>
        <pc:spChg chg="del">
          <ac:chgData name="Usuario invitado" userId="S::urn:spo:anon#0d6a6cd4ee7da8021939c65944b69432881acc52415ab97b4fb14af93b94a915::" providerId="AD" clId="Web-{BB5D1B16-991B-3311-F52C-AD9D8C5F6039}" dt="2021-09-02T02:14:13.631" v="18"/>
          <ac:spMkLst>
            <pc:docMk/>
            <pc:sldMk cId="1135367791" sldId="258"/>
            <ac:spMk id="109" creationId="{FBF3780C-749F-4B50-9E1D-F2B1F6DBB7DD}"/>
          </ac:spMkLst>
        </pc:spChg>
        <pc:cxnChg chg="del">
          <ac:chgData name="Usuario invitado" userId="S::urn:spo:anon#0d6a6cd4ee7da8021939c65944b69432881acc52415ab97b4fb14af93b94a915::" providerId="AD" clId="Web-{BB5D1B16-991B-3311-F52C-AD9D8C5F6039}" dt="2021-09-02T02:14:13.631" v="18"/>
          <ac:cxnSpMkLst>
            <pc:docMk/>
            <pc:sldMk cId="1135367791" sldId="258"/>
            <ac:cxnSpMk id="107" creationId="{1918D9D3-1370-4FF6-9DFC-9F87F9039590}"/>
          </ac:cxnSpMkLst>
        </pc:cxnChg>
      </pc:sldChg>
      <pc:sldChg chg="delSp modSp mod modClrScheme delDesignElem chgLayout">
        <pc:chgData name="Usuario invitado" userId="S::urn:spo:anon#0d6a6cd4ee7da8021939c65944b69432881acc52415ab97b4fb14af93b94a915::" providerId="AD" clId="Web-{BB5D1B16-991B-3311-F52C-AD9D8C5F6039}" dt="2021-09-02T02:38:11.006" v="43"/>
        <pc:sldMkLst>
          <pc:docMk/>
          <pc:sldMk cId="3428986632" sldId="260"/>
        </pc:sldMkLst>
        <pc:spChg chg="mod ord">
          <ac:chgData name="Usuario invitado" userId="S::urn:spo:anon#0d6a6cd4ee7da8021939c65944b69432881acc52415ab97b4fb14af93b94a915::" providerId="AD" clId="Web-{BB5D1B16-991B-3311-F52C-AD9D8C5F6039}" dt="2021-09-02T02:38:11.006" v="43"/>
          <ac:spMkLst>
            <pc:docMk/>
            <pc:sldMk cId="3428986632" sldId="260"/>
            <ac:spMk id="2" creationId="{E866DA00-D859-4DD1-B75E-1E50F66C09EB}"/>
          </ac:spMkLst>
        </pc:spChg>
        <pc:spChg chg="del">
          <ac:chgData name="Usuario invitado" userId="S::urn:spo:anon#0d6a6cd4ee7da8021939c65944b69432881acc52415ab97b4fb14af93b94a915::" providerId="AD" clId="Web-{BB5D1B16-991B-3311-F52C-AD9D8C5F6039}" dt="2021-09-02T02:14:13.631" v="18"/>
          <ac:spMkLst>
            <pc:docMk/>
            <pc:sldMk cId="3428986632" sldId="260"/>
            <ac:spMk id="14" creationId="{D12DDE76-C203-4047-9998-63900085B5E8}"/>
          </ac:spMkLst>
        </pc:spChg>
      </pc:sldChg>
      <pc:sldChg chg="modSp mod modClrScheme chgLayout">
        <pc:chgData name="Usuario invitado" userId="S::urn:spo:anon#0d6a6cd4ee7da8021939c65944b69432881acc52415ab97b4fb14af93b94a915::" providerId="AD" clId="Web-{BB5D1B16-991B-3311-F52C-AD9D8C5F6039}" dt="2021-09-02T02:38:11.006" v="43"/>
        <pc:sldMkLst>
          <pc:docMk/>
          <pc:sldMk cId="2620555032" sldId="261"/>
        </pc:sldMkLst>
        <pc:spChg chg="mod ord">
          <ac:chgData name="Usuario invitado" userId="S::urn:spo:anon#0d6a6cd4ee7da8021939c65944b69432881acc52415ab97b4fb14af93b94a915::" providerId="AD" clId="Web-{BB5D1B16-991B-3311-F52C-AD9D8C5F6039}" dt="2021-09-02T02:38:11.006" v="43"/>
          <ac:spMkLst>
            <pc:docMk/>
            <pc:sldMk cId="2620555032" sldId="261"/>
            <ac:spMk id="2" creationId="{CF250546-0480-4047-9A45-EB8CDE7C86B1}"/>
          </ac:spMkLst>
        </pc:spChg>
      </pc:sldChg>
      <pc:sldChg chg="delSp modSp mod modClrScheme delDesignElem chgLayout">
        <pc:chgData name="Usuario invitado" userId="S::urn:spo:anon#0d6a6cd4ee7da8021939c65944b69432881acc52415ab97b4fb14af93b94a915::" providerId="AD" clId="Web-{BB5D1B16-991B-3311-F52C-AD9D8C5F6039}" dt="2021-09-02T02:38:11.006" v="43"/>
        <pc:sldMkLst>
          <pc:docMk/>
          <pc:sldMk cId="1357225838" sldId="262"/>
        </pc:sldMkLst>
        <pc:spChg chg="mod ord">
          <ac:chgData name="Usuario invitado" userId="S::urn:spo:anon#0d6a6cd4ee7da8021939c65944b69432881acc52415ab97b4fb14af93b94a915::" providerId="AD" clId="Web-{BB5D1B16-991B-3311-F52C-AD9D8C5F6039}" dt="2021-09-02T02:38:11.006" v="43"/>
          <ac:spMkLst>
            <pc:docMk/>
            <pc:sldMk cId="1357225838" sldId="262"/>
            <ac:spMk id="2" creationId="{4A73893A-9A76-4D2A-8F68-A9BE9A27C076}"/>
          </ac:spMkLst>
        </pc:spChg>
        <pc:spChg chg="del">
          <ac:chgData name="Usuario invitado" userId="S::urn:spo:anon#0d6a6cd4ee7da8021939c65944b69432881acc52415ab97b4fb14af93b94a915::" providerId="AD" clId="Web-{BB5D1B16-991B-3311-F52C-AD9D8C5F6039}" dt="2021-09-02T02:14:13.631" v="18"/>
          <ac:spMkLst>
            <pc:docMk/>
            <pc:sldMk cId="1357225838" sldId="262"/>
            <ac:spMk id="12" creationId="{D12DDE76-C203-4047-9998-63900085B5E8}"/>
          </ac:spMkLst>
        </pc:spChg>
      </pc:sldChg>
      <pc:sldChg chg="delSp mod modClrScheme delDesignElem chgLayout">
        <pc:chgData name="Usuario invitado" userId="S::urn:spo:anon#0d6a6cd4ee7da8021939c65944b69432881acc52415ab97b4fb14af93b94a915::" providerId="AD" clId="Web-{BB5D1B16-991B-3311-F52C-AD9D8C5F6039}" dt="2021-09-02T02:38:11.006" v="43"/>
        <pc:sldMkLst>
          <pc:docMk/>
          <pc:sldMk cId="2764490169" sldId="263"/>
        </pc:sldMkLst>
        <pc:spChg chg="del">
          <ac:chgData name="Usuario invitado" userId="S::urn:spo:anon#0d6a6cd4ee7da8021939c65944b69432881acc52415ab97b4fb14af93b94a915::" providerId="AD" clId="Web-{BB5D1B16-991B-3311-F52C-AD9D8C5F6039}" dt="2021-09-02T02:14:13.631" v="18"/>
          <ac:spMkLst>
            <pc:docMk/>
            <pc:sldMk cId="2764490169" sldId="263"/>
            <ac:spMk id="4" creationId="{F3060C83-F051-4F0E-ABAD-AA0DFC48B218}"/>
          </ac:spMkLst>
        </pc:spChg>
        <pc:spChg chg="del">
          <ac:chgData name="Usuario invitado" userId="S::urn:spo:anon#0d6a6cd4ee7da8021939c65944b69432881acc52415ab97b4fb14af93b94a915::" providerId="AD" clId="Web-{BB5D1B16-991B-3311-F52C-AD9D8C5F6039}" dt="2021-09-02T02:14:13.631" v="18"/>
          <ac:spMkLst>
            <pc:docMk/>
            <pc:sldMk cId="2764490169" sldId="263"/>
            <ac:spMk id="14" creationId="{83C98ABE-055B-441F-B07E-44F97F083C39}"/>
          </ac:spMkLst>
        </pc:spChg>
        <pc:spChg chg="del">
          <ac:chgData name="Usuario invitado" userId="S::urn:spo:anon#0d6a6cd4ee7da8021939c65944b69432881acc52415ab97b4fb14af93b94a915::" providerId="AD" clId="Web-{BB5D1B16-991B-3311-F52C-AD9D8C5F6039}" dt="2021-09-02T02:14:13.631" v="18"/>
          <ac:spMkLst>
            <pc:docMk/>
            <pc:sldMk cId="2764490169" sldId="263"/>
            <ac:spMk id="15" creationId="{9A97C86A-04D6-40F7-AE84-31AB43E6A846}"/>
          </ac:spMkLst>
        </pc:spChg>
        <pc:spChg chg="del">
          <ac:chgData name="Usuario invitado" userId="S::urn:spo:anon#0d6a6cd4ee7da8021939c65944b69432881acc52415ab97b4fb14af93b94a915::" providerId="AD" clId="Web-{BB5D1B16-991B-3311-F52C-AD9D8C5F6039}" dt="2021-09-02T02:14:13.631" v="18"/>
          <ac:spMkLst>
            <pc:docMk/>
            <pc:sldMk cId="2764490169" sldId="263"/>
            <ac:spMk id="16" creationId="{29FDB030-9B49-4CED-8CCD-4D99382388AC}"/>
          </ac:spMkLst>
        </pc:spChg>
        <pc:spChg chg="del">
          <ac:chgData name="Usuario invitado" userId="S::urn:spo:anon#0d6a6cd4ee7da8021939c65944b69432881acc52415ab97b4fb14af93b94a915::" providerId="AD" clId="Web-{BB5D1B16-991B-3311-F52C-AD9D8C5F6039}" dt="2021-09-02T02:14:13.631" v="18"/>
          <ac:spMkLst>
            <pc:docMk/>
            <pc:sldMk cId="2764490169" sldId="263"/>
            <ac:spMk id="17" creationId="{FF9F2414-84E8-453E-B1F3-389FDE8192D9}"/>
          </ac:spMkLst>
        </pc:spChg>
        <pc:spChg chg="del">
          <ac:chgData name="Usuario invitado" userId="S::urn:spo:anon#0d6a6cd4ee7da8021939c65944b69432881acc52415ab97b4fb14af93b94a915::" providerId="AD" clId="Web-{BB5D1B16-991B-3311-F52C-AD9D8C5F6039}" dt="2021-09-02T02:14:13.631" v="18"/>
          <ac:spMkLst>
            <pc:docMk/>
            <pc:sldMk cId="2764490169" sldId="263"/>
            <ac:spMk id="18" creationId="{3783CA14-24A1-485C-8B30-D6A5D87987AD}"/>
          </ac:spMkLst>
        </pc:spChg>
        <pc:spChg chg="del">
          <ac:chgData name="Usuario invitado" userId="S::urn:spo:anon#0d6a6cd4ee7da8021939c65944b69432881acc52415ab97b4fb14af93b94a915::" providerId="AD" clId="Web-{BB5D1B16-991B-3311-F52C-AD9D8C5F6039}" dt="2021-09-02T02:14:13.631" v="18"/>
          <ac:spMkLst>
            <pc:docMk/>
            <pc:sldMk cId="2764490169" sldId="263"/>
            <ac:spMk id="19" creationId="{3ECA69A1-7536-43AC-85EF-C7106179F5ED}"/>
          </ac:spMkLst>
        </pc:spChg>
      </pc:sldChg>
      <pc:sldChg chg="delSp modSp mod modClrScheme delDesignElem chgLayout">
        <pc:chgData name="Usuario invitado" userId="S::urn:spo:anon#0d6a6cd4ee7da8021939c65944b69432881acc52415ab97b4fb14af93b94a915::" providerId="AD" clId="Web-{BB5D1B16-991B-3311-F52C-AD9D8C5F6039}" dt="2021-09-02T02:38:11.006" v="43"/>
        <pc:sldMkLst>
          <pc:docMk/>
          <pc:sldMk cId="3858611383" sldId="264"/>
        </pc:sldMkLst>
        <pc:spChg chg="mod ord">
          <ac:chgData name="Usuario invitado" userId="S::urn:spo:anon#0d6a6cd4ee7da8021939c65944b69432881acc52415ab97b4fb14af93b94a915::" providerId="AD" clId="Web-{BB5D1B16-991B-3311-F52C-AD9D8C5F6039}" dt="2021-09-02T02:38:11.006" v="43"/>
          <ac:spMkLst>
            <pc:docMk/>
            <pc:sldMk cId="3858611383" sldId="264"/>
            <ac:spMk id="2" creationId="{2A1543B8-53D6-418D-BD51-DE82370695E5}"/>
          </ac:spMkLst>
        </pc:spChg>
        <pc:spChg chg="del">
          <ac:chgData name="Usuario invitado" userId="S::urn:spo:anon#0d6a6cd4ee7da8021939c65944b69432881acc52415ab97b4fb14af93b94a915::" providerId="AD" clId="Web-{BB5D1B16-991B-3311-F52C-AD9D8C5F6039}" dt="2021-09-02T02:14:13.631" v="18"/>
          <ac:spMkLst>
            <pc:docMk/>
            <pc:sldMk cId="3858611383" sldId="264"/>
            <ac:spMk id="10" creationId="{8F23F8A3-8FD7-4779-8323-FDC26BE99889}"/>
          </ac:spMkLst>
        </pc:spChg>
        <pc:spChg chg="del">
          <ac:chgData name="Usuario invitado" userId="S::urn:spo:anon#0d6a6cd4ee7da8021939c65944b69432881acc52415ab97b4fb14af93b94a915::" providerId="AD" clId="Web-{BB5D1B16-991B-3311-F52C-AD9D8C5F6039}" dt="2021-09-02T02:14:13.631" v="18"/>
          <ac:spMkLst>
            <pc:docMk/>
            <pc:sldMk cId="3858611383" sldId="264"/>
            <ac:spMk id="12" creationId="{F605C4CC-A25C-416F-8333-7CB7DC97D870}"/>
          </ac:spMkLst>
        </pc:spChg>
        <pc:spChg chg="mod ord">
          <ac:chgData name="Usuario invitado" userId="S::urn:spo:anon#0d6a6cd4ee7da8021939c65944b69432881acc52415ab97b4fb14af93b94a915::" providerId="AD" clId="Web-{BB5D1B16-991B-3311-F52C-AD9D8C5F6039}" dt="2021-09-02T02:38:11.006" v="43"/>
          <ac:spMkLst>
            <pc:docMk/>
            <pc:sldMk cId="3858611383" sldId="264"/>
            <ac:spMk id="14" creationId="{CDA382FA-B5FC-4C2F-9B4A-B16E0F2EC95D}"/>
          </ac:spMkLst>
        </pc:spChg>
      </pc:sldChg>
      <pc:sldChg chg="delSp modSp mod modClrScheme delDesignElem chgLayout">
        <pc:chgData name="Usuario invitado" userId="S::urn:spo:anon#0d6a6cd4ee7da8021939c65944b69432881acc52415ab97b4fb14af93b94a915::" providerId="AD" clId="Web-{BB5D1B16-991B-3311-F52C-AD9D8C5F6039}" dt="2021-09-02T02:38:11.006" v="43"/>
        <pc:sldMkLst>
          <pc:docMk/>
          <pc:sldMk cId="409362249" sldId="265"/>
        </pc:sldMkLst>
        <pc:spChg chg="mod ord">
          <ac:chgData name="Usuario invitado" userId="S::urn:spo:anon#0d6a6cd4ee7da8021939c65944b69432881acc52415ab97b4fb14af93b94a915::" providerId="AD" clId="Web-{BB5D1B16-991B-3311-F52C-AD9D8C5F6039}" dt="2021-09-02T02:38:11.006" v="43"/>
          <ac:spMkLst>
            <pc:docMk/>
            <pc:sldMk cId="409362249" sldId="265"/>
            <ac:spMk id="2" creationId="{48BE3A10-CA64-4E20-AEE1-21807346576A}"/>
          </ac:spMkLst>
        </pc:spChg>
        <pc:spChg chg="del">
          <ac:chgData name="Usuario invitado" userId="S::urn:spo:anon#0d6a6cd4ee7da8021939c65944b69432881acc52415ab97b4fb14af93b94a915::" providerId="AD" clId="Web-{BB5D1B16-991B-3311-F52C-AD9D8C5F6039}" dt="2021-09-02T02:14:13.631" v="18"/>
          <ac:spMkLst>
            <pc:docMk/>
            <pc:sldMk cId="409362249" sldId="265"/>
            <ac:spMk id="6" creationId="{FF9B822F-893E-44C8-963C-64F50ACECBB2}"/>
          </ac:spMkLst>
        </pc:spChg>
        <pc:spChg chg="del">
          <ac:chgData name="Usuario invitado" userId="S::urn:spo:anon#0d6a6cd4ee7da8021939c65944b69432881acc52415ab97b4fb14af93b94a915::" providerId="AD" clId="Web-{BB5D1B16-991B-3311-F52C-AD9D8C5F6039}" dt="2021-09-02T02:14:13.631" v="18"/>
          <ac:spMkLst>
            <pc:docMk/>
            <pc:sldMk cId="409362249" sldId="265"/>
            <ac:spMk id="7" creationId="{EBF87945-A001-489F-9D9B-7D9435F0B9CA}"/>
          </ac:spMkLst>
        </pc:spChg>
        <pc:spChg chg="mod ord">
          <ac:chgData name="Usuario invitado" userId="S::urn:spo:anon#0d6a6cd4ee7da8021939c65944b69432881acc52415ab97b4fb14af93b94a915::" providerId="AD" clId="Web-{BB5D1B16-991B-3311-F52C-AD9D8C5F6039}" dt="2021-09-02T02:38:11.006" v="43"/>
          <ac:spMkLst>
            <pc:docMk/>
            <pc:sldMk cId="409362249" sldId="265"/>
            <ac:spMk id="9" creationId="{4F3FAAF3-1A23-4904-A764-5EB91BBEC08B}"/>
          </ac:spMkLst>
        </pc:spChg>
      </pc:sldChg>
      <pc:sldChg chg="delSp modSp mod modClrScheme delDesignElem chgLayout">
        <pc:chgData name="Usuario invitado" userId="S::urn:spo:anon#0d6a6cd4ee7da8021939c65944b69432881acc52415ab97b4fb14af93b94a915::" providerId="AD" clId="Web-{BB5D1B16-991B-3311-F52C-AD9D8C5F6039}" dt="2021-09-02T02:38:11.006" v="43"/>
        <pc:sldMkLst>
          <pc:docMk/>
          <pc:sldMk cId="1086022598" sldId="266"/>
        </pc:sldMkLst>
        <pc:spChg chg="mod ord">
          <ac:chgData name="Usuario invitado" userId="S::urn:spo:anon#0d6a6cd4ee7da8021939c65944b69432881acc52415ab97b4fb14af93b94a915::" providerId="AD" clId="Web-{BB5D1B16-991B-3311-F52C-AD9D8C5F6039}" dt="2021-09-02T02:38:11.006" v="43"/>
          <ac:spMkLst>
            <pc:docMk/>
            <pc:sldMk cId="1086022598" sldId="266"/>
            <ac:spMk id="2" creationId="{A379C7D3-0CF5-4851-8C3E-022E61757F54}"/>
          </ac:spMkLst>
        </pc:spChg>
        <pc:spChg chg="mod ord">
          <ac:chgData name="Usuario invitado" userId="S::urn:spo:anon#0d6a6cd4ee7da8021939c65944b69432881acc52415ab97b4fb14af93b94a915::" providerId="AD" clId="Web-{BB5D1B16-991B-3311-F52C-AD9D8C5F6039}" dt="2021-09-02T02:38:11.006" v="43"/>
          <ac:spMkLst>
            <pc:docMk/>
            <pc:sldMk cId="1086022598" sldId="266"/>
            <ac:spMk id="8" creationId="{A8A1DC3E-0AA0-42FE-B30F-66ABE1AFB26D}"/>
          </ac:spMkLst>
        </pc:spChg>
        <pc:spChg chg="del">
          <ac:chgData name="Usuario invitado" userId="S::urn:spo:anon#0d6a6cd4ee7da8021939c65944b69432881acc52415ab97b4fb14af93b94a915::" providerId="AD" clId="Web-{BB5D1B16-991B-3311-F52C-AD9D8C5F6039}" dt="2021-09-02T02:14:13.631" v="18"/>
          <ac:spMkLst>
            <pc:docMk/>
            <pc:sldMk cId="1086022598" sldId="266"/>
            <ac:spMk id="19" creationId="{9AA72BD9-2C5A-4EDC-931F-5AA08EACA0F3}"/>
          </ac:spMkLst>
        </pc:spChg>
        <pc:spChg chg="del">
          <ac:chgData name="Usuario invitado" userId="S::urn:spo:anon#0d6a6cd4ee7da8021939c65944b69432881acc52415ab97b4fb14af93b94a915::" providerId="AD" clId="Web-{BB5D1B16-991B-3311-F52C-AD9D8C5F6039}" dt="2021-09-02T02:14:13.631" v="18"/>
          <ac:spMkLst>
            <pc:docMk/>
            <pc:sldMk cId="1086022598" sldId="266"/>
            <ac:spMk id="20" creationId="{DD3981AC-7B61-4947-BCF3-F7AA7FA385B9}"/>
          </ac:spMkLst>
        </pc:spChg>
        <pc:spChg chg="del">
          <ac:chgData name="Usuario invitado" userId="S::urn:spo:anon#0d6a6cd4ee7da8021939c65944b69432881acc52415ab97b4fb14af93b94a915::" providerId="AD" clId="Web-{BB5D1B16-991B-3311-F52C-AD9D8C5F6039}" dt="2021-09-02T02:14:13.631" v="18"/>
          <ac:spMkLst>
            <pc:docMk/>
            <pc:sldMk cId="1086022598" sldId="266"/>
            <ac:spMk id="26" creationId="{55D4142C-5077-457F-A6AD-3FECFDB39685}"/>
          </ac:spMkLst>
        </pc:spChg>
        <pc:spChg chg="del">
          <ac:chgData name="Usuario invitado" userId="S::urn:spo:anon#0d6a6cd4ee7da8021939c65944b69432881acc52415ab97b4fb14af93b94a915::" providerId="AD" clId="Web-{BB5D1B16-991B-3311-F52C-AD9D8C5F6039}" dt="2021-09-02T02:14:13.631" v="18"/>
          <ac:spMkLst>
            <pc:docMk/>
            <pc:sldMk cId="1086022598" sldId="266"/>
            <ac:spMk id="28" creationId="{7A5F0580-5EE9-419F-96EE-B6529EF6E7D0}"/>
          </ac:spMkLst>
        </pc:spChg>
      </pc:sldChg>
      <pc:sldChg chg="delSp modSp mod modClrScheme delDesignElem chgLayout">
        <pc:chgData name="Usuario invitado" userId="S::urn:spo:anon#0d6a6cd4ee7da8021939c65944b69432881acc52415ab97b4fb14af93b94a915::" providerId="AD" clId="Web-{BB5D1B16-991B-3311-F52C-AD9D8C5F6039}" dt="2021-09-02T02:38:11.006" v="43"/>
        <pc:sldMkLst>
          <pc:docMk/>
          <pc:sldMk cId="380213583" sldId="267"/>
        </pc:sldMkLst>
        <pc:spChg chg="mod ord">
          <ac:chgData name="Usuario invitado" userId="S::urn:spo:anon#0d6a6cd4ee7da8021939c65944b69432881acc52415ab97b4fb14af93b94a915::" providerId="AD" clId="Web-{BB5D1B16-991B-3311-F52C-AD9D8C5F6039}" dt="2021-09-02T02:38:11.006" v="43"/>
          <ac:spMkLst>
            <pc:docMk/>
            <pc:sldMk cId="380213583" sldId="267"/>
            <ac:spMk id="2" creationId="{08922D62-B8F9-4883-A878-198881FBDED4}"/>
          </ac:spMkLst>
        </pc:spChg>
        <pc:spChg chg="mod ord">
          <ac:chgData name="Usuario invitado" userId="S::urn:spo:anon#0d6a6cd4ee7da8021939c65944b69432881acc52415ab97b4fb14af93b94a915::" providerId="AD" clId="Web-{BB5D1B16-991B-3311-F52C-AD9D8C5F6039}" dt="2021-09-02T02:38:11.006" v="43"/>
          <ac:spMkLst>
            <pc:docMk/>
            <pc:sldMk cId="380213583" sldId="267"/>
            <ac:spMk id="8" creationId="{E13E114B-26ED-4DA3-9FCF-41BCDCC95F7E}"/>
          </ac:spMkLst>
        </pc:spChg>
        <pc:spChg chg="del">
          <ac:chgData name="Usuario invitado" userId="S::urn:spo:anon#0d6a6cd4ee7da8021939c65944b69432881acc52415ab97b4fb14af93b94a915::" providerId="AD" clId="Web-{BB5D1B16-991B-3311-F52C-AD9D8C5F6039}" dt="2021-09-02T02:14:13.631" v="18"/>
          <ac:spMkLst>
            <pc:docMk/>
            <pc:sldMk cId="380213583" sldId="267"/>
            <ac:spMk id="34" creationId="{1557A916-FDD1-44A1-A7A1-70009FD6BE46}"/>
          </ac:spMkLst>
        </pc:spChg>
        <pc:spChg chg="del">
          <ac:chgData name="Usuario invitado" userId="S::urn:spo:anon#0d6a6cd4ee7da8021939c65944b69432881acc52415ab97b4fb14af93b94a915::" providerId="AD" clId="Web-{BB5D1B16-991B-3311-F52C-AD9D8C5F6039}" dt="2021-09-02T02:14:13.631" v="18"/>
          <ac:spMkLst>
            <pc:docMk/>
            <pc:sldMk cId="380213583" sldId="267"/>
            <ac:spMk id="36" creationId="{4B874C19-9B23-4B12-823E-D67615A9B3AC}"/>
          </ac:spMkLst>
        </pc:spChg>
      </pc:sldChg>
      <pc:sldChg chg="delSp mod modClrScheme delDesignElem chgLayout">
        <pc:chgData name="Usuario invitado" userId="S::urn:spo:anon#0d6a6cd4ee7da8021939c65944b69432881acc52415ab97b4fb14af93b94a915::" providerId="AD" clId="Web-{BB5D1B16-991B-3311-F52C-AD9D8C5F6039}" dt="2021-09-02T02:38:11.006" v="43"/>
        <pc:sldMkLst>
          <pc:docMk/>
          <pc:sldMk cId="284984326" sldId="268"/>
        </pc:sldMkLst>
        <pc:spChg chg="del">
          <ac:chgData name="Usuario invitado" userId="S::urn:spo:anon#0d6a6cd4ee7da8021939c65944b69432881acc52415ab97b4fb14af93b94a915::" providerId="AD" clId="Web-{BB5D1B16-991B-3311-F52C-AD9D8C5F6039}" dt="2021-09-02T02:14:13.631" v="18"/>
          <ac:spMkLst>
            <pc:docMk/>
            <pc:sldMk cId="284984326" sldId="268"/>
            <ac:spMk id="19" creationId="{F3060C83-F051-4F0E-ABAD-AA0DFC48B218}"/>
          </ac:spMkLst>
        </pc:spChg>
        <pc:spChg chg="del">
          <ac:chgData name="Usuario invitado" userId="S::urn:spo:anon#0d6a6cd4ee7da8021939c65944b69432881acc52415ab97b4fb14af93b94a915::" providerId="AD" clId="Web-{BB5D1B16-991B-3311-F52C-AD9D8C5F6039}" dt="2021-09-02T02:14:13.631" v="18"/>
          <ac:spMkLst>
            <pc:docMk/>
            <pc:sldMk cId="284984326" sldId="268"/>
            <ac:spMk id="21" creationId="{83C98ABE-055B-441F-B07E-44F97F083C39}"/>
          </ac:spMkLst>
        </pc:spChg>
        <pc:spChg chg="del">
          <ac:chgData name="Usuario invitado" userId="S::urn:spo:anon#0d6a6cd4ee7da8021939c65944b69432881acc52415ab97b4fb14af93b94a915::" providerId="AD" clId="Web-{BB5D1B16-991B-3311-F52C-AD9D8C5F6039}" dt="2021-09-02T02:14:13.631" v="18"/>
          <ac:spMkLst>
            <pc:docMk/>
            <pc:sldMk cId="284984326" sldId="268"/>
            <ac:spMk id="23" creationId="{29FDB030-9B49-4CED-8CCD-4D99382388AC}"/>
          </ac:spMkLst>
        </pc:spChg>
        <pc:spChg chg="del">
          <ac:chgData name="Usuario invitado" userId="S::urn:spo:anon#0d6a6cd4ee7da8021939c65944b69432881acc52415ab97b4fb14af93b94a915::" providerId="AD" clId="Web-{BB5D1B16-991B-3311-F52C-AD9D8C5F6039}" dt="2021-09-02T02:14:13.631" v="18"/>
          <ac:spMkLst>
            <pc:docMk/>
            <pc:sldMk cId="284984326" sldId="268"/>
            <ac:spMk id="25" creationId="{3783CA14-24A1-485C-8B30-D6A5D87987AD}"/>
          </ac:spMkLst>
        </pc:spChg>
        <pc:spChg chg="del">
          <ac:chgData name="Usuario invitado" userId="S::urn:spo:anon#0d6a6cd4ee7da8021939c65944b69432881acc52415ab97b4fb14af93b94a915::" providerId="AD" clId="Web-{BB5D1B16-991B-3311-F52C-AD9D8C5F6039}" dt="2021-09-02T02:14:13.631" v="18"/>
          <ac:spMkLst>
            <pc:docMk/>
            <pc:sldMk cId="284984326" sldId="268"/>
            <ac:spMk id="27" creationId="{9A97C86A-04D6-40F7-AE84-31AB43E6A846}"/>
          </ac:spMkLst>
        </pc:spChg>
        <pc:spChg chg="del">
          <ac:chgData name="Usuario invitado" userId="S::urn:spo:anon#0d6a6cd4ee7da8021939c65944b69432881acc52415ab97b4fb14af93b94a915::" providerId="AD" clId="Web-{BB5D1B16-991B-3311-F52C-AD9D8C5F6039}" dt="2021-09-02T02:14:13.631" v="18"/>
          <ac:spMkLst>
            <pc:docMk/>
            <pc:sldMk cId="284984326" sldId="268"/>
            <ac:spMk id="29" creationId="{FF9F2414-84E8-453E-B1F3-389FDE8192D9}"/>
          </ac:spMkLst>
        </pc:spChg>
        <pc:spChg chg="del">
          <ac:chgData name="Usuario invitado" userId="S::urn:spo:anon#0d6a6cd4ee7da8021939c65944b69432881acc52415ab97b4fb14af93b94a915::" providerId="AD" clId="Web-{BB5D1B16-991B-3311-F52C-AD9D8C5F6039}" dt="2021-09-02T02:14:13.631" v="18"/>
          <ac:spMkLst>
            <pc:docMk/>
            <pc:sldMk cId="284984326" sldId="268"/>
            <ac:spMk id="31" creationId="{3ECA69A1-7536-43AC-85EF-C7106179F5ED}"/>
          </ac:spMkLst>
        </pc:spChg>
      </pc:sldChg>
      <pc:sldChg chg="delSp modSp mod modClrScheme delDesignElem chgLayout">
        <pc:chgData name="Usuario invitado" userId="S::urn:spo:anon#0d6a6cd4ee7da8021939c65944b69432881acc52415ab97b4fb14af93b94a915::" providerId="AD" clId="Web-{BB5D1B16-991B-3311-F52C-AD9D8C5F6039}" dt="2021-09-02T02:38:11.006" v="43"/>
        <pc:sldMkLst>
          <pc:docMk/>
          <pc:sldMk cId="2184346993" sldId="269"/>
        </pc:sldMkLst>
        <pc:spChg chg="mod ord">
          <ac:chgData name="Usuario invitado" userId="S::urn:spo:anon#0d6a6cd4ee7da8021939c65944b69432881acc52415ab97b4fb14af93b94a915::" providerId="AD" clId="Web-{BB5D1B16-991B-3311-F52C-AD9D8C5F6039}" dt="2021-09-02T02:38:11.006" v="43"/>
          <ac:spMkLst>
            <pc:docMk/>
            <pc:sldMk cId="2184346993" sldId="269"/>
            <ac:spMk id="2" creationId="{1976DD69-7498-4554-99E2-4ACF2C72852A}"/>
          </ac:spMkLst>
        </pc:spChg>
        <pc:spChg chg="del">
          <ac:chgData name="Usuario invitado" userId="S::urn:spo:anon#0d6a6cd4ee7da8021939c65944b69432881acc52415ab97b4fb14af93b94a915::" providerId="AD" clId="Web-{BB5D1B16-991B-3311-F52C-AD9D8C5F6039}" dt="2021-09-02T02:14:13.631" v="18"/>
          <ac:spMkLst>
            <pc:docMk/>
            <pc:sldMk cId="2184346993" sldId="269"/>
            <ac:spMk id="9" creationId="{D4771268-CB57-404A-9271-370EB28F6090}"/>
          </ac:spMkLst>
        </pc:spChg>
      </pc:sldChg>
      <pc:sldChg chg="delSp mod modClrScheme delDesignElem chgLayout">
        <pc:chgData name="Usuario invitado" userId="S::urn:spo:anon#0d6a6cd4ee7da8021939c65944b69432881acc52415ab97b4fb14af93b94a915::" providerId="AD" clId="Web-{BB5D1B16-991B-3311-F52C-AD9D8C5F6039}" dt="2021-09-02T02:38:11.006" v="43"/>
        <pc:sldMkLst>
          <pc:docMk/>
          <pc:sldMk cId="2732270910" sldId="270"/>
        </pc:sldMkLst>
        <pc:spChg chg="del">
          <ac:chgData name="Usuario invitado" userId="S::urn:spo:anon#0d6a6cd4ee7da8021939c65944b69432881acc52415ab97b4fb14af93b94a915::" providerId="AD" clId="Web-{BB5D1B16-991B-3311-F52C-AD9D8C5F6039}" dt="2021-09-02T02:14:13.631" v="18"/>
          <ac:spMkLst>
            <pc:docMk/>
            <pc:sldMk cId="2732270910" sldId="270"/>
            <ac:spMk id="7" creationId="{F3060C83-F051-4F0E-ABAD-AA0DFC48B218}"/>
          </ac:spMkLst>
        </pc:spChg>
        <pc:spChg chg="del">
          <ac:chgData name="Usuario invitado" userId="S::urn:spo:anon#0d6a6cd4ee7da8021939c65944b69432881acc52415ab97b4fb14af93b94a915::" providerId="AD" clId="Web-{BB5D1B16-991B-3311-F52C-AD9D8C5F6039}" dt="2021-09-02T02:14:13.631" v="18"/>
          <ac:spMkLst>
            <pc:docMk/>
            <pc:sldMk cId="2732270910" sldId="270"/>
            <ac:spMk id="9" creationId="{83C98ABE-055B-441F-B07E-44F97F083C39}"/>
          </ac:spMkLst>
        </pc:spChg>
        <pc:spChg chg="del">
          <ac:chgData name="Usuario invitado" userId="S::urn:spo:anon#0d6a6cd4ee7da8021939c65944b69432881acc52415ab97b4fb14af93b94a915::" providerId="AD" clId="Web-{BB5D1B16-991B-3311-F52C-AD9D8C5F6039}" dt="2021-09-02T02:14:13.631" v="18"/>
          <ac:spMkLst>
            <pc:docMk/>
            <pc:sldMk cId="2732270910" sldId="270"/>
            <ac:spMk id="11" creationId="{29FDB030-9B49-4CED-8CCD-4D99382388AC}"/>
          </ac:spMkLst>
        </pc:spChg>
        <pc:spChg chg="del">
          <ac:chgData name="Usuario invitado" userId="S::urn:spo:anon#0d6a6cd4ee7da8021939c65944b69432881acc52415ab97b4fb14af93b94a915::" providerId="AD" clId="Web-{BB5D1B16-991B-3311-F52C-AD9D8C5F6039}" dt="2021-09-02T02:14:13.631" v="18"/>
          <ac:spMkLst>
            <pc:docMk/>
            <pc:sldMk cId="2732270910" sldId="270"/>
            <ac:spMk id="13" creationId="{3783CA14-24A1-485C-8B30-D6A5D87987AD}"/>
          </ac:spMkLst>
        </pc:spChg>
        <pc:spChg chg="del">
          <ac:chgData name="Usuario invitado" userId="S::urn:spo:anon#0d6a6cd4ee7da8021939c65944b69432881acc52415ab97b4fb14af93b94a915::" providerId="AD" clId="Web-{BB5D1B16-991B-3311-F52C-AD9D8C5F6039}" dt="2021-09-02T02:14:13.631" v="18"/>
          <ac:spMkLst>
            <pc:docMk/>
            <pc:sldMk cId="2732270910" sldId="270"/>
            <ac:spMk id="15" creationId="{9A97C86A-04D6-40F7-AE84-31AB43E6A846}"/>
          </ac:spMkLst>
        </pc:spChg>
        <pc:spChg chg="del">
          <ac:chgData name="Usuario invitado" userId="S::urn:spo:anon#0d6a6cd4ee7da8021939c65944b69432881acc52415ab97b4fb14af93b94a915::" providerId="AD" clId="Web-{BB5D1B16-991B-3311-F52C-AD9D8C5F6039}" dt="2021-09-02T02:14:13.631" v="18"/>
          <ac:spMkLst>
            <pc:docMk/>
            <pc:sldMk cId="2732270910" sldId="270"/>
            <ac:spMk id="17" creationId="{FF9F2414-84E8-453E-B1F3-389FDE8192D9}"/>
          </ac:spMkLst>
        </pc:spChg>
        <pc:spChg chg="del">
          <ac:chgData name="Usuario invitado" userId="S::urn:spo:anon#0d6a6cd4ee7da8021939c65944b69432881acc52415ab97b4fb14af93b94a915::" providerId="AD" clId="Web-{BB5D1B16-991B-3311-F52C-AD9D8C5F6039}" dt="2021-09-02T02:14:13.631" v="18"/>
          <ac:spMkLst>
            <pc:docMk/>
            <pc:sldMk cId="2732270910" sldId="270"/>
            <ac:spMk id="19" creationId="{3ECA69A1-7536-43AC-85EF-C7106179F5ED}"/>
          </ac:spMkLst>
        </pc:spChg>
      </pc:sldChg>
      <pc:sldChg chg="delSp modSp mod modClrScheme delDesignElem chgLayout">
        <pc:chgData name="Usuario invitado" userId="S::urn:spo:anon#0d6a6cd4ee7da8021939c65944b69432881acc52415ab97b4fb14af93b94a915::" providerId="AD" clId="Web-{BB5D1B16-991B-3311-F52C-AD9D8C5F6039}" dt="2021-09-02T02:38:11.006" v="43"/>
        <pc:sldMkLst>
          <pc:docMk/>
          <pc:sldMk cId="2471092940" sldId="271"/>
        </pc:sldMkLst>
        <pc:spChg chg="mod ord">
          <ac:chgData name="Usuario invitado" userId="S::urn:spo:anon#0d6a6cd4ee7da8021939c65944b69432881acc52415ab97b4fb14af93b94a915::" providerId="AD" clId="Web-{BB5D1B16-991B-3311-F52C-AD9D8C5F6039}" dt="2021-09-02T02:38:11.006" v="43"/>
          <ac:spMkLst>
            <pc:docMk/>
            <pc:sldMk cId="2471092940" sldId="271"/>
            <ac:spMk id="9" creationId="{ED656725-476F-4BC5-A35F-BB8A0349E51A}"/>
          </ac:spMkLst>
        </pc:spChg>
        <pc:spChg chg="del">
          <ac:chgData name="Usuario invitado" userId="S::urn:spo:anon#0d6a6cd4ee7da8021939c65944b69432881acc52415ab97b4fb14af93b94a915::" providerId="AD" clId="Web-{BB5D1B16-991B-3311-F52C-AD9D8C5F6039}" dt="2021-09-02T02:14:13.631" v="18"/>
          <ac:spMkLst>
            <pc:docMk/>
            <pc:sldMk cId="2471092940" sldId="271"/>
            <ac:spMk id="27" creationId="{A4AC5506-6312-4701-8D3C-40187889A947}"/>
          </ac:spMkLst>
        </pc:spChg>
      </pc:sldChg>
      <pc:sldChg chg="mod modClrScheme chgLayout">
        <pc:chgData name="Usuario invitado" userId="S::urn:spo:anon#0d6a6cd4ee7da8021939c65944b69432881acc52415ab97b4fb14af93b94a915::" providerId="AD" clId="Web-{BB5D1B16-991B-3311-F52C-AD9D8C5F6039}" dt="2021-09-02T02:38:11.006" v="43"/>
        <pc:sldMkLst>
          <pc:docMk/>
          <pc:sldMk cId="3483296333" sldId="272"/>
        </pc:sldMkLst>
      </pc:sldChg>
      <pc:sldChg chg="mod modClrScheme chgLayout">
        <pc:chgData name="Usuario invitado" userId="S::urn:spo:anon#0d6a6cd4ee7da8021939c65944b69432881acc52415ab97b4fb14af93b94a915::" providerId="AD" clId="Web-{BB5D1B16-991B-3311-F52C-AD9D8C5F6039}" dt="2021-09-02T02:38:11.006" v="43"/>
        <pc:sldMkLst>
          <pc:docMk/>
          <pc:sldMk cId="3456992882" sldId="273"/>
        </pc:sldMkLst>
      </pc:sldChg>
      <pc:sldChg chg="delSp modSp mod modClrScheme delDesignElem chgLayout">
        <pc:chgData name="Usuario invitado" userId="S::urn:spo:anon#0d6a6cd4ee7da8021939c65944b69432881acc52415ab97b4fb14af93b94a915::" providerId="AD" clId="Web-{BB5D1B16-991B-3311-F52C-AD9D8C5F6039}" dt="2021-09-02T02:38:11.006" v="43"/>
        <pc:sldMkLst>
          <pc:docMk/>
          <pc:sldMk cId="438188528" sldId="274"/>
        </pc:sldMkLst>
        <pc:spChg chg="mod ord">
          <ac:chgData name="Usuario invitado" userId="S::urn:spo:anon#0d6a6cd4ee7da8021939c65944b69432881acc52415ab97b4fb14af93b94a915::" providerId="AD" clId="Web-{BB5D1B16-991B-3311-F52C-AD9D8C5F6039}" dt="2021-09-02T02:38:11.006" v="43"/>
          <ac:spMkLst>
            <pc:docMk/>
            <pc:sldMk cId="438188528" sldId="274"/>
            <ac:spMk id="6" creationId="{DE83E568-5FD8-4DCD-9348-3C95DF64F830}"/>
          </ac:spMkLst>
        </pc:spChg>
        <pc:spChg chg="del">
          <ac:chgData name="Usuario invitado" userId="S::urn:spo:anon#0d6a6cd4ee7da8021939c65944b69432881acc52415ab97b4fb14af93b94a915::" providerId="AD" clId="Web-{BB5D1B16-991B-3311-F52C-AD9D8C5F6039}" dt="2021-09-02T02:14:13.631" v="18"/>
          <ac:spMkLst>
            <pc:docMk/>
            <pc:sldMk cId="438188528" sldId="274"/>
            <ac:spMk id="12" creationId="{A4AC5506-6312-4701-8D3C-40187889A947}"/>
          </ac:spMkLst>
        </pc:spChg>
      </pc:sldChg>
      <pc:sldChg chg="delSp modSp mod modClrScheme delDesignElem chgLayout">
        <pc:chgData name="Usuario invitado" userId="S::urn:spo:anon#0d6a6cd4ee7da8021939c65944b69432881acc52415ab97b4fb14af93b94a915::" providerId="AD" clId="Web-{BB5D1B16-991B-3311-F52C-AD9D8C5F6039}" dt="2021-09-02T02:38:11.006" v="43"/>
        <pc:sldMkLst>
          <pc:docMk/>
          <pc:sldMk cId="3454488670" sldId="275"/>
        </pc:sldMkLst>
        <pc:spChg chg="mod ord">
          <ac:chgData name="Usuario invitado" userId="S::urn:spo:anon#0d6a6cd4ee7da8021939c65944b69432881acc52415ab97b4fb14af93b94a915::" providerId="AD" clId="Web-{BB5D1B16-991B-3311-F52C-AD9D8C5F6039}" dt="2021-09-02T02:38:11.006" v="43"/>
          <ac:spMkLst>
            <pc:docMk/>
            <pc:sldMk cId="3454488670" sldId="275"/>
            <ac:spMk id="4" creationId="{216235C6-F1D3-4F06-AC08-E64B6FECA6F4}"/>
          </ac:spMkLst>
        </pc:spChg>
        <pc:spChg chg="del">
          <ac:chgData name="Usuario invitado" userId="S::urn:spo:anon#0d6a6cd4ee7da8021939c65944b69432881acc52415ab97b4fb14af93b94a915::" providerId="AD" clId="Web-{BB5D1B16-991B-3311-F52C-AD9D8C5F6039}" dt="2021-09-02T02:14:13.631" v="18"/>
          <ac:spMkLst>
            <pc:docMk/>
            <pc:sldMk cId="3454488670" sldId="275"/>
            <ac:spMk id="10" creationId="{A4AC5506-6312-4701-8D3C-40187889A947}"/>
          </ac:spMkLst>
        </pc:spChg>
      </pc:sldChg>
      <pc:sldChg chg="mod modClrScheme chgLayout">
        <pc:chgData name="Usuario invitado" userId="S::urn:spo:anon#0d6a6cd4ee7da8021939c65944b69432881acc52415ab97b4fb14af93b94a915::" providerId="AD" clId="Web-{BB5D1B16-991B-3311-F52C-AD9D8C5F6039}" dt="2021-09-02T02:38:11.006" v="43"/>
        <pc:sldMkLst>
          <pc:docMk/>
          <pc:sldMk cId="4091011147" sldId="276"/>
        </pc:sldMkLst>
      </pc:sldChg>
      <pc:sldChg chg="mod modClrScheme chgLayout">
        <pc:chgData name="Usuario invitado" userId="S::urn:spo:anon#0d6a6cd4ee7da8021939c65944b69432881acc52415ab97b4fb14af93b94a915::" providerId="AD" clId="Web-{BB5D1B16-991B-3311-F52C-AD9D8C5F6039}" dt="2021-09-02T02:38:11.006" v="43"/>
        <pc:sldMkLst>
          <pc:docMk/>
          <pc:sldMk cId="1913680127" sldId="277"/>
        </pc:sldMkLst>
      </pc:sldChg>
      <pc:sldChg chg="delSp modSp mod modClrScheme delDesignElem chgLayout">
        <pc:chgData name="Usuario invitado" userId="S::urn:spo:anon#0d6a6cd4ee7da8021939c65944b69432881acc52415ab97b4fb14af93b94a915::" providerId="AD" clId="Web-{BB5D1B16-991B-3311-F52C-AD9D8C5F6039}" dt="2021-09-02T02:38:11.006" v="43"/>
        <pc:sldMkLst>
          <pc:docMk/>
          <pc:sldMk cId="2747288536" sldId="278"/>
        </pc:sldMkLst>
        <pc:spChg chg="mod ord">
          <ac:chgData name="Usuario invitado" userId="S::urn:spo:anon#0d6a6cd4ee7da8021939c65944b69432881acc52415ab97b4fb14af93b94a915::" providerId="AD" clId="Web-{BB5D1B16-991B-3311-F52C-AD9D8C5F6039}" dt="2021-09-02T02:38:11.006" v="43"/>
          <ac:spMkLst>
            <pc:docMk/>
            <pc:sldMk cId="2747288536" sldId="278"/>
            <ac:spMk id="2" creationId="{B4699644-6451-4CDF-ACD8-EC3A8CC3F238}"/>
          </ac:spMkLst>
        </pc:spChg>
        <pc:spChg chg="del">
          <ac:chgData name="Usuario invitado" userId="S::urn:spo:anon#0d6a6cd4ee7da8021939c65944b69432881acc52415ab97b4fb14af93b94a915::" providerId="AD" clId="Web-{BB5D1B16-991B-3311-F52C-AD9D8C5F6039}" dt="2021-09-02T02:14:13.631" v="18"/>
          <ac:spMkLst>
            <pc:docMk/>
            <pc:sldMk cId="2747288536" sldId="278"/>
            <ac:spMk id="9" creationId="{A4AC5506-6312-4701-8D3C-40187889A947}"/>
          </ac:spMkLst>
        </pc:spChg>
      </pc:sldChg>
      <pc:sldChg chg="delSp modSp mod modClrScheme delDesignElem chgLayout">
        <pc:chgData name="Usuario invitado" userId="S::urn:spo:anon#0d6a6cd4ee7da8021939c65944b69432881acc52415ab97b4fb14af93b94a915::" providerId="AD" clId="Web-{BB5D1B16-991B-3311-F52C-AD9D8C5F6039}" dt="2021-09-02T02:38:11.006" v="43"/>
        <pc:sldMkLst>
          <pc:docMk/>
          <pc:sldMk cId="2287864812" sldId="279"/>
        </pc:sldMkLst>
        <pc:spChg chg="mod ord">
          <ac:chgData name="Usuario invitado" userId="S::urn:spo:anon#0d6a6cd4ee7da8021939c65944b69432881acc52415ab97b4fb14af93b94a915::" providerId="AD" clId="Web-{BB5D1B16-991B-3311-F52C-AD9D8C5F6039}" dt="2021-09-02T02:38:11.006" v="43"/>
          <ac:spMkLst>
            <pc:docMk/>
            <pc:sldMk cId="2287864812" sldId="279"/>
            <ac:spMk id="5" creationId="{42D949D3-B17A-496A-A87E-AD09E9661C83}"/>
          </ac:spMkLst>
        </pc:spChg>
        <pc:spChg chg="del">
          <ac:chgData name="Usuario invitado" userId="S::urn:spo:anon#0d6a6cd4ee7da8021939c65944b69432881acc52415ab97b4fb14af93b94a915::" providerId="AD" clId="Web-{BB5D1B16-991B-3311-F52C-AD9D8C5F6039}" dt="2021-09-02T02:14:13.631" v="18"/>
          <ac:spMkLst>
            <pc:docMk/>
            <pc:sldMk cId="2287864812" sldId="279"/>
            <ac:spMk id="12" creationId="{A4AC5506-6312-4701-8D3C-40187889A947}"/>
          </ac:spMkLst>
        </pc:spChg>
      </pc:sldChg>
      <pc:sldChg chg="mod modClrScheme chgLayout">
        <pc:chgData name="Usuario invitado" userId="S::urn:spo:anon#0d6a6cd4ee7da8021939c65944b69432881acc52415ab97b4fb14af93b94a915::" providerId="AD" clId="Web-{BB5D1B16-991B-3311-F52C-AD9D8C5F6039}" dt="2021-09-02T02:38:11.006" v="43"/>
        <pc:sldMkLst>
          <pc:docMk/>
          <pc:sldMk cId="4135188390" sldId="280"/>
        </pc:sldMkLst>
      </pc:sldChg>
      <pc:sldChg chg="mod modClrScheme chgLayout">
        <pc:chgData name="Usuario invitado" userId="S::urn:spo:anon#0d6a6cd4ee7da8021939c65944b69432881acc52415ab97b4fb14af93b94a915::" providerId="AD" clId="Web-{BB5D1B16-991B-3311-F52C-AD9D8C5F6039}" dt="2021-09-02T02:38:11.006" v="43"/>
        <pc:sldMkLst>
          <pc:docMk/>
          <pc:sldMk cId="829320337" sldId="281"/>
        </pc:sldMkLst>
      </pc:sldChg>
      <pc:sldChg chg="mod modClrScheme chgLayout">
        <pc:chgData name="Usuario invitado" userId="S::urn:spo:anon#0d6a6cd4ee7da8021939c65944b69432881acc52415ab97b4fb14af93b94a915::" providerId="AD" clId="Web-{BB5D1B16-991B-3311-F52C-AD9D8C5F6039}" dt="2021-09-02T02:38:11.006" v="43"/>
        <pc:sldMkLst>
          <pc:docMk/>
          <pc:sldMk cId="1312029155" sldId="282"/>
        </pc:sldMkLst>
      </pc:sldChg>
      <pc:sldChg chg="mod modClrScheme chgLayout">
        <pc:chgData name="Usuario invitado" userId="S::urn:spo:anon#0d6a6cd4ee7da8021939c65944b69432881acc52415ab97b4fb14af93b94a915::" providerId="AD" clId="Web-{BB5D1B16-991B-3311-F52C-AD9D8C5F6039}" dt="2021-09-02T02:38:11.006" v="43"/>
        <pc:sldMkLst>
          <pc:docMk/>
          <pc:sldMk cId="1017448533" sldId="283"/>
        </pc:sldMkLst>
      </pc:sldChg>
      <pc:sldChg chg="addSp modSp mod ord modClrScheme chgLayout">
        <pc:chgData name="Usuario invitado" userId="S::urn:spo:anon#0d6a6cd4ee7da8021939c65944b69432881acc52415ab97b4fb14af93b94a915::" providerId="AD" clId="Web-{BB5D1B16-991B-3311-F52C-AD9D8C5F6039}" dt="2021-09-02T02:46:05.485" v="237" actId="20577"/>
        <pc:sldMkLst>
          <pc:docMk/>
          <pc:sldMk cId="3794826316" sldId="284"/>
        </pc:sldMkLst>
        <pc:spChg chg="add mod">
          <ac:chgData name="Usuario invitado" userId="S::urn:spo:anon#0d6a6cd4ee7da8021939c65944b69432881acc52415ab97b4fb14af93b94a915::" providerId="AD" clId="Web-{BB5D1B16-991B-3311-F52C-AD9D8C5F6039}" dt="2021-09-02T02:37:15.115" v="42" actId="20577"/>
          <ac:spMkLst>
            <pc:docMk/>
            <pc:sldMk cId="3794826316" sldId="284"/>
            <ac:spMk id="2" creationId="{CE5E9F68-4EF1-4B85-8165-BDCA3EC7A8DA}"/>
          </ac:spMkLst>
        </pc:spChg>
        <pc:spChg chg="add mod">
          <ac:chgData name="Usuario invitado" userId="S::urn:spo:anon#0d6a6cd4ee7da8021939c65944b69432881acc52415ab97b4fb14af93b94a915::" providerId="AD" clId="Web-{BB5D1B16-991B-3311-F52C-AD9D8C5F6039}" dt="2021-09-02T02:46:05.485" v="237" actId="20577"/>
          <ac:spMkLst>
            <pc:docMk/>
            <pc:sldMk cId="3794826316" sldId="284"/>
            <ac:spMk id="5" creationId="{2F4EFD9B-BD35-42A8-BEC7-345EA074264E}"/>
          </ac:spMkLst>
        </pc:spChg>
        <pc:picChg chg="add mod">
          <ac:chgData name="Usuario invitado" userId="S::urn:spo:anon#0d6a6cd4ee7da8021939c65944b69432881acc52415ab97b4fb14af93b94a915::" providerId="AD" clId="Web-{BB5D1B16-991B-3311-F52C-AD9D8C5F6039}" dt="2021-09-02T02:44:13.373" v="211" actId="1076"/>
          <ac:picMkLst>
            <pc:docMk/>
            <pc:sldMk cId="3794826316" sldId="284"/>
            <ac:picMk id="3" creationId="{A2C5F84B-71DF-4145-8FC0-13A937F07419}"/>
          </ac:picMkLst>
        </pc:picChg>
        <pc:picChg chg="mod">
          <ac:chgData name="Usuario invitado" userId="S::urn:spo:anon#0d6a6cd4ee7da8021939c65944b69432881acc52415ab97b4fb14af93b94a915::" providerId="AD" clId="Web-{BB5D1B16-991B-3311-F52C-AD9D8C5F6039}" dt="2021-09-02T02:44:03.717" v="207" actId="1076"/>
          <ac:picMkLst>
            <pc:docMk/>
            <pc:sldMk cId="3794826316" sldId="284"/>
            <ac:picMk id="4" creationId="{6F547258-2B79-4434-AE05-B615420AA359}"/>
          </ac:picMkLst>
        </pc:picChg>
      </pc:sldChg>
      <pc:sldChg chg="mod modClrScheme chgLayout">
        <pc:chgData name="Usuario invitado" userId="S::urn:spo:anon#0d6a6cd4ee7da8021939c65944b69432881acc52415ab97b4fb14af93b94a915::" providerId="AD" clId="Web-{BB5D1B16-991B-3311-F52C-AD9D8C5F6039}" dt="2021-09-02T02:38:11.006" v="43"/>
        <pc:sldMkLst>
          <pc:docMk/>
          <pc:sldMk cId="3751002740" sldId="285"/>
        </pc:sldMkLst>
      </pc:sldChg>
      <pc:sldMasterChg chg="del delSldLayout">
        <pc:chgData name="Usuario invitado" userId="S::urn:spo:anon#0d6a6cd4ee7da8021939c65944b69432881acc52415ab97b4fb14af93b94a915::" providerId="AD" clId="Web-{BB5D1B16-991B-3311-F52C-AD9D8C5F6039}" dt="2021-09-02T02:14:13.631" v="18"/>
        <pc:sldMasterMkLst>
          <pc:docMk/>
          <pc:sldMasterMk cId="3016061158" sldId="2147483684"/>
        </pc:sldMasterMkLst>
        <pc:sldLayoutChg chg="del">
          <pc:chgData name="Usuario invitado" userId="S::urn:spo:anon#0d6a6cd4ee7da8021939c65944b69432881acc52415ab97b4fb14af93b94a915::" providerId="AD" clId="Web-{BB5D1B16-991B-3311-F52C-AD9D8C5F6039}" dt="2021-09-02T02:14:13.631" v="18"/>
          <pc:sldLayoutMkLst>
            <pc:docMk/>
            <pc:sldMasterMk cId="3016061158" sldId="2147483684"/>
            <pc:sldLayoutMk cId="2551443202" sldId="2147483685"/>
          </pc:sldLayoutMkLst>
        </pc:sldLayoutChg>
        <pc:sldLayoutChg chg="del">
          <pc:chgData name="Usuario invitado" userId="S::urn:spo:anon#0d6a6cd4ee7da8021939c65944b69432881acc52415ab97b4fb14af93b94a915::" providerId="AD" clId="Web-{BB5D1B16-991B-3311-F52C-AD9D8C5F6039}" dt="2021-09-02T02:14:13.631" v="18"/>
          <pc:sldLayoutMkLst>
            <pc:docMk/>
            <pc:sldMasterMk cId="3016061158" sldId="2147483684"/>
            <pc:sldLayoutMk cId="3574130909" sldId="2147483686"/>
          </pc:sldLayoutMkLst>
        </pc:sldLayoutChg>
        <pc:sldLayoutChg chg="del">
          <pc:chgData name="Usuario invitado" userId="S::urn:spo:anon#0d6a6cd4ee7da8021939c65944b69432881acc52415ab97b4fb14af93b94a915::" providerId="AD" clId="Web-{BB5D1B16-991B-3311-F52C-AD9D8C5F6039}" dt="2021-09-02T02:14:13.631" v="18"/>
          <pc:sldLayoutMkLst>
            <pc:docMk/>
            <pc:sldMasterMk cId="3016061158" sldId="2147483684"/>
            <pc:sldLayoutMk cId="541337091" sldId="2147483687"/>
          </pc:sldLayoutMkLst>
        </pc:sldLayoutChg>
        <pc:sldLayoutChg chg="del">
          <pc:chgData name="Usuario invitado" userId="S::urn:spo:anon#0d6a6cd4ee7da8021939c65944b69432881acc52415ab97b4fb14af93b94a915::" providerId="AD" clId="Web-{BB5D1B16-991B-3311-F52C-AD9D8C5F6039}" dt="2021-09-02T02:14:13.631" v="18"/>
          <pc:sldLayoutMkLst>
            <pc:docMk/>
            <pc:sldMasterMk cId="3016061158" sldId="2147483684"/>
            <pc:sldLayoutMk cId="3704861814" sldId="2147483688"/>
          </pc:sldLayoutMkLst>
        </pc:sldLayoutChg>
        <pc:sldLayoutChg chg="del">
          <pc:chgData name="Usuario invitado" userId="S::urn:spo:anon#0d6a6cd4ee7da8021939c65944b69432881acc52415ab97b4fb14af93b94a915::" providerId="AD" clId="Web-{BB5D1B16-991B-3311-F52C-AD9D8C5F6039}" dt="2021-09-02T02:14:13.631" v="18"/>
          <pc:sldLayoutMkLst>
            <pc:docMk/>
            <pc:sldMasterMk cId="3016061158" sldId="2147483684"/>
            <pc:sldLayoutMk cId="2539922392" sldId="2147483689"/>
          </pc:sldLayoutMkLst>
        </pc:sldLayoutChg>
        <pc:sldLayoutChg chg="del">
          <pc:chgData name="Usuario invitado" userId="S::urn:spo:anon#0d6a6cd4ee7da8021939c65944b69432881acc52415ab97b4fb14af93b94a915::" providerId="AD" clId="Web-{BB5D1B16-991B-3311-F52C-AD9D8C5F6039}" dt="2021-09-02T02:14:13.631" v="18"/>
          <pc:sldLayoutMkLst>
            <pc:docMk/>
            <pc:sldMasterMk cId="3016061158" sldId="2147483684"/>
            <pc:sldLayoutMk cId="153995293" sldId="2147483690"/>
          </pc:sldLayoutMkLst>
        </pc:sldLayoutChg>
        <pc:sldLayoutChg chg="del">
          <pc:chgData name="Usuario invitado" userId="S::urn:spo:anon#0d6a6cd4ee7da8021939c65944b69432881acc52415ab97b4fb14af93b94a915::" providerId="AD" clId="Web-{BB5D1B16-991B-3311-F52C-AD9D8C5F6039}" dt="2021-09-02T02:14:13.631" v="18"/>
          <pc:sldLayoutMkLst>
            <pc:docMk/>
            <pc:sldMasterMk cId="3016061158" sldId="2147483684"/>
            <pc:sldLayoutMk cId="1572644304" sldId="2147483691"/>
          </pc:sldLayoutMkLst>
        </pc:sldLayoutChg>
        <pc:sldLayoutChg chg="del">
          <pc:chgData name="Usuario invitado" userId="S::urn:spo:anon#0d6a6cd4ee7da8021939c65944b69432881acc52415ab97b4fb14af93b94a915::" providerId="AD" clId="Web-{BB5D1B16-991B-3311-F52C-AD9D8C5F6039}" dt="2021-09-02T02:14:13.631" v="18"/>
          <pc:sldLayoutMkLst>
            <pc:docMk/>
            <pc:sldMasterMk cId="3016061158" sldId="2147483684"/>
            <pc:sldLayoutMk cId="66621076" sldId="2147483692"/>
          </pc:sldLayoutMkLst>
        </pc:sldLayoutChg>
        <pc:sldLayoutChg chg="del">
          <pc:chgData name="Usuario invitado" userId="S::urn:spo:anon#0d6a6cd4ee7da8021939c65944b69432881acc52415ab97b4fb14af93b94a915::" providerId="AD" clId="Web-{BB5D1B16-991B-3311-F52C-AD9D8C5F6039}" dt="2021-09-02T02:14:13.631" v="18"/>
          <pc:sldLayoutMkLst>
            <pc:docMk/>
            <pc:sldMasterMk cId="3016061158" sldId="2147483684"/>
            <pc:sldLayoutMk cId="2882677009" sldId="2147483693"/>
          </pc:sldLayoutMkLst>
        </pc:sldLayoutChg>
        <pc:sldLayoutChg chg="del">
          <pc:chgData name="Usuario invitado" userId="S::urn:spo:anon#0d6a6cd4ee7da8021939c65944b69432881acc52415ab97b4fb14af93b94a915::" providerId="AD" clId="Web-{BB5D1B16-991B-3311-F52C-AD9D8C5F6039}" dt="2021-09-02T02:14:13.631" v="18"/>
          <pc:sldLayoutMkLst>
            <pc:docMk/>
            <pc:sldMasterMk cId="3016061158" sldId="2147483684"/>
            <pc:sldLayoutMk cId="58081763" sldId="2147483694"/>
          </pc:sldLayoutMkLst>
        </pc:sldLayoutChg>
        <pc:sldLayoutChg chg="del">
          <pc:chgData name="Usuario invitado" userId="S::urn:spo:anon#0d6a6cd4ee7da8021939c65944b69432881acc52415ab97b4fb14af93b94a915::" providerId="AD" clId="Web-{BB5D1B16-991B-3311-F52C-AD9D8C5F6039}" dt="2021-09-02T02:14:13.631" v="18"/>
          <pc:sldLayoutMkLst>
            <pc:docMk/>
            <pc:sldMasterMk cId="3016061158" sldId="2147483684"/>
            <pc:sldLayoutMk cId="3302424289" sldId="2147483695"/>
          </pc:sldLayoutMkLst>
        </pc:sldLayoutChg>
      </pc:sldMasterChg>
      <pc:sldMasterChg chg="add del addSldLayout delSldLayout modSldLayout">
        <pc:chgData name="Usuario invitado" userId="S::urn:spo:anon#0d6a6cd4ee7da8021939c65944b69432881acc52415ab97b4fb14af93b94a915::" providerId="AD" clId="Web-{BB5D1B16-991B-3311-F52C-AD9D8C5F6039}" dt="2021-09-02T02:38:11.006" v="43"/>
        <pc:sldMasterMkLst>
          <pc:docMk/>
          <pc:sldMasterMk cId="4178888467" sldId="2147483696"/>
        </pc:sldMasterMkLst>
        <pc:sldLayoutChg chg="add del mod replId">
          <pc:chgData name="Usuario invitado" userId="S::urn:spo:anon#0d6a6cd4ee7da8021939c65944b69432881acc52415ab97b4fb14af93b94a915::" providerId="AD" clId="Web-{BB5D1B16-991B-3311-F52C-AD9D8C5F6039}" dt="2021-09-02T02:38:11.006" v="43"/>
          <pc:sldLayoutMkLst>
            <pc:docMk/>
            <pc:sldMasterMk cId="4178888467" sldId="2147483696"/>
            <pc:sldLayoutMk cId="3408023717" sldId="2147483697"/>
          </pc:sldLayoutMkLst>
        </pc:sldLayoutChg>
        <pc:sldLayoutChg chg="add del mod replId">
          <pc:chgData name="Usuario invitado" userId="S::urn:spo:anon#0d6a6cd4ee7da8021939c65944b69432881acc52415ab97b4fb14af93b94a915::" providerId="AD" clId="Web-{BB5D1B16-991B-3311-F52C-AD9D8C5F6039}" dt="2021-09-02T02:38:11.006" v="43"/>
          <pc:sldLayoutMkLst>
            <pc:docMk/>
            <pc:sldMasterMk cId="4178888467" sldId="2147483696"/>
            <pc:sldLayoutMk cId="279392460" sldId="2147483698"/>
          </pc:sldLayoutMkLst>
        </pc:sldLayoutChg>
        <pc:sldLayoutChg chg="add del mod replId">
          <pc:chgData name="Usuario invitado" userId="S::urn:spo:anon#0d6a6cd4ee7da8021939c65944b69432881acc52415ab97b4fb14af93b94a915::" providerId="AD" clId="Web-{BB5D1B16-991B-3311-F52C-AD9D8C5F6039}" dt="2021-09-02T02:38:11.006" v="43"/>
          <pc:sldLayoutMkLst>
            <pc:docMk/>
            <pc:sldMasterMk cId="4178888467" sldId="2147483696"/>
            <pc:sldLayoutMk cId="3774901118" sldId="2147483699"/>
          </pc:sldLayoutMkLst>
        </pc:sldLayoutChg>
        <pc:sldLayoutChg chg="add del mod replId">
          <pc:chgData name="Usuario invitado" userId="S::urn:spo:anon#0d6a6cd4ee7da8021939c65944b69432881acc52415ab97b4fb14af93b94a915::" providerId="AD" clId="Web-{BB5D1B16-991B-3311-F52C-AD9D8C5F6039}" dt="2021-09-02T02:38:11.006" v="43"/>
          <pc:sldLayoutMkLst>
            <pc:docMk/>
            <pc:sldMasterMk cId="4178888467" sldId="2147483696"/>
            <pc:sldLayoutMk cId="2700112536" sldId="2147483700"/>
          </pc:sldLayoutMkLst>
        </pc:sldLayoutChg>
        <pc:sldLayoutChg chg="add del mod replId">
          <pc:chgData name="Usuario invitado" userId="S::urn:spo:anon#0d6a6cd4ee7da8021939c65944b69432881acc52415ab97b4fb14af93b94a915::" providerId="AD" clId="Web-{BB5D1B16-991B-3311-F52C-AD9D8C5F6039}" dt="2021-09-02T02:38:11.006" v="43"/>
          <pc:sldLayoutMkLst>
            <pc:docMk/>
            <pc:sldMasterMk cId="4178888467" sldId="2147483696"/>
            <pc:sldLayoutMk cId="4213740310" sldId="2147483701"/>
          </pc:sldLayoutMkLst>
        </pc:sldLayoutChg>
        <pc:sldLayoutChg chg="add del mod replId">
          <pc:chgData name="Usuario invitado" userId="S::urn:spo:anon#0d6a6cd4ee7da8021939c65944b69432881acc52415ab97b4fb14af93b94a915::" providerId="AD" clId="Web-{BB5D1B16-991B-3311-F52C-AD9D8C5F6039}" dt="2021-09-02T02:38:11.006" v="43"/>
          <pc:sldLayoutMkLst>
            <pc:docMk/>
            <pc:sldMasterMk cId="4178888467" sldId="2147483696"/>
            <pc:sldLayoutMk cId="2272329506" sldId="2147483702"/>
          </pc:sldLayoutMkLst>
        </pc:sldLayoutChg>
        <pc:sldLayoutChg chg="add del mod replId">
          <pc:chgData name="Usuario invitado" userId="S::urn:spo:anon#0d6a6cd4ee7da8021939c65944b69432881acc52415ab97b4fb14af93b94a915::" providerId="AD" clId="Web-{BB5D1B16-991B-3311-F52C-AD9D8C5F6039}" dt="2021-09-02T02:38:11.006" v="43"/>
          <pc:sldLayoutMkLst>
            <pc:docMk/>
            <pc:sldMasterMk cId="4178888467" sldId="2147483696"/>
            <pc:sldLayoutMk cId="2545705950" sldId="2147483703"/>
          </pc:sldLayoutMkLst>
        </pc:sldLayoutChg>
        <pc:sldLayoutChg chg="add del mod replId">
          <pc:chgData name="Usuario invitado" userId="S::urn:spo:anon#0d6a6cd4ee7da8021939c65944b69432881acc52415ab97b4fb14af93b94a915::" providerId="AD" clId="Web-{BB5D1B16-991B-3311-F52C-AD9D8C5F6039}" dt="2021-09-02T02:38:11.006" v="43"/>
          <pc:sldLayoutMkLst>
            <pc:docMk/>
            <pc:sldMasterMk cId="4178888467" sldId="2147483696"/>
            <pc:sldLayoutMk cId="2580763048" sldId="2147483704"/>
          </pc:sldLayoutMkLst>
        </pc:sldLayoutChg>
        <pc:sldLayoutChg chg="add del mod replId">
          <pc:chgData name="Usuario invitado" userId="S::urn:spo:anon#0d6a6cd4ee7da8021939c65944b69432881acc52415ab97b4fb14af93b94a915::" providerId="AD" clId="Web-{BB5D1B16-991B-3311-F52C-AD9D8C5F6039}" dt="2021-09-02T02:38:11.006" v="43"/>
          <pc:sldLayoutMkLst>
            <pc:docMk/>
            <pc:sldMasterMk cId="4178888467" sldId="2147483696"/>
            <pc:sldLayoutMk cId="1249769927" sldId="2147483705"/>
          </pc:sldLayoutMkLst>
        </pc:sldLayoutChg>
        <pc:sldLayoutChg chg="add del mod replId">
          <pc:chgData name="Usuario invitado" userId="S::urn:spo:anon#0d6a6cd4ee7da8021939c65944b69432881acc52415ab97b4fb14af93b94a915::" providerId="AD" clId="Web-{BB5D1B16-991B-3311-F52C-AD9D8C5F6039}" dt="2021-09-02T02:38:11.006" v="43"/>
          <pc:sldLayoutMkLst>
            <pc:docMk/>
            <pc:sldMasterMk cId="4178888467" sldId="2147483696"/>
            <pc:sldLayoutMk cId="2285802734" sldId="2147483706"/>
          </pc:sldLayoutMkLst>
        </pc:sldLayoutChg>
        <pc:sldLayoutChg chg="add del mod replId">
          <pc:chgData name="Usuario invitado" userId="S::urn:spo:anon#0d6a6cd4ee7da8021939c65944b69432881acc52415ab97b4fb14af93b94a915::" providerId="AD" clId="Web-{BB5D1B16-991B-3311-F52C-AD9D8C5F6039}" dt="2021-09-02T02:38:11.006" v="43"/>
          <pc:sldLayoutMkLst>
            <pc:docMk/>
            <pc:sldMasterMk cId="4178888467" sldId="2147483696"/>
            <pc:sldLayoutMk cId="476125406" sldId="2147483707"/>
          </pc:sldLayoutMkLst>
        </pc:sldLayoutChg>
      </pc:sldMasterChg>
      <pc:sldMasterChg chg="add addSldLayout modSldLayout">
        <pc:chgData name="Usuario invitado" userId="S::urn:spo:anon#0d6a6cd4ee7da8021939c65944b69432881acc52415ab97b4fb14af93b94a915::" providerId="AD" clId="Web-{BB5D1B16-991B-3311-F52C-AD9D8C5F6039}" dt="2021-09-02T02:38:11.006" v="43"/>
        <pc:sldMasterMkLst>
          <pc:docMk/>
          <pc:sldMasterMk cId="2932688293" sldId="2147483708"/>
        </pc:sldMasterMkLst>
        <pc:sldLayoutChg chg="add mod replId">
          <pc:chgData name="Usuario invitado" userId="S::urn:spo:anon#0d6a6cd4ee7da8021939c65944b69432881acc52415ab97b4fb14af93b94a915::" providerId="AD" clId="Web-{BB5D1B16-991B-3311-F52C-AD9D8C5F6039}" dt="2021-09-02T02:38:11.006" v="43"/>
          <pc:sldLayoutMkLst>
            <pc:docMk/>
            <pc:sldMasterMk cId="2932688293" sldId="2147483708"/>
            <pc:sldLayoutMk cId="475078644" sldId="2147483709"/>
          </pc:sldLayoutMkLst>
        </pc:sldLayoutChg>
        <pc:sldLayoutChg chg="add mod replId">
          <pc:chgData name="Usuario invitado" userId="S::urn:spo:anon#0d6a6cd4ee7da8021939c65944b69432881acc52415ab97b4fb14af93b94a915::" providerId="AD" clId="Web-{BB5D1B16-991B-3311-F52C-AD9D8C5F6039}" dt="2021-09-02T02:38:11.006" v="43"/>
          <pc:sldLayoutMkLst>
            <pc:docMk/>
            <pc:sldMasterMk cId="2932688293" sldId="2147483708"/>
            <pc:sldLayoutMk cId="3994033416" sldId="2147483710"/>
          </pc:sldLayoutMkLst>
        </pc:sldLayoutChg>
        <pc:sldLayoutChg chg="add mod replId">
          <pc:chgData name="Usuario invitado" userId="S::urn:spo:anon#0d6a6cd4ee7da8021939c65944b69432881acc52415ab97b4fb14af93b94a915::" providerId="AD" clId="Web-{BB5D1B16-991B-3311-F52C-AD9D8C5F6039}" dt="2021-09-02T02:38:11.006" v="43"/>
          <pc:sldLayoutMkLst>
            <pc:docMk/>
            <pc:sldMasterMk cId="2932688293" sldId="2147483708"/>
            <pc:sldLayoutMk cId="2553104311" sldId="2147483711"/>
          </pc:sldLayoutMkLst>
        </pc:sldLayoutChg>
        <pc:sldLayoutChg chg="add mod replId">
          <pc:chgData name="Usuario invitado" userId="S::urn:spo:anon#0d6a6cd4ee7da8021939c65944b69432881acc52415ab97b4fb14af93b94a915::" providerId="AD" clId="Web-{BB5D1B16-991B-3311-F52C-AD9D8C5F6039}" dt="2021-09-02T02:38:11.006" v="43"/>
          <pc:sldLayoutMkLst>
            <pc:docMk/>
            <pc:sldMasterMk cId="2932688293" sldId="2147483708"/>
            <pc:sldLayoutMk cId="2887097755" sldId="2147483712"/>
          </pc:sldLayoutMkLst>
        </pc:sldLayoutChg>
        <pc:sldLayoutChg chg="add mod replId">
          <pc:chgData name="Usuario invitado" userId="S::urn:spo:anon#0d6a6cd4ee7da8021939c65944b69432881acc52415ab97b4fb14af93b94a915::" providerId="AD" clId="Web-{BB5D1B16-991B-3311-F52C-AD9D8C5F6039}" dt="2021-09-02T02:38:11.006" v="43"/>
          <pc:sldLayoutMkLst>
            <pc:docMk/>
            <pc:sldMasterMk cId="2932688293" sldId="2147483708"/>
            <pc:sldLayoutMk cId="3040646695" sldId="2147483713"/>
          </pc:sldLayoutMkLst>
        </pc:sldLayoutChg>
        <pc:sldLayoutChg chg="add mod replId">
          <pc:chgData name="Usuario invitado" userId="S::urn:spo:anon#0d6a6cd4ee7da8021939c65944b69432881acc52415ab97b4fb14af93b94a915::" providerId="AD" clId="Web-{BB5D1B16-991B-3311-F52C-AD9D8C5F6039}" dt="2021-09-02T02:38:11.006" v="43"/>
          <pc:sldLayoutMkLst>
            <pc:docMk/>
            <pc:sldMasterMk cId="2932688293" sldId="2147483708"/>
            <pc:sldLayoutMk cId="3231475752" sldId="2147483714"/>
          </pc:sldLayoutMkLst>
        </pc:sldLayoutChg>
        <pc:sldLayoutChg chg="add mod replId">
          <pc:chgData name="Usuario invitado" userId="S::urn:spo:anon#0d6a6cd4ee7da8021939c65944b69432881acc52415ab97b4fb14af93b94a915::" providerId="AD" clId="Web-{BB5D1B16-991B-3311-F52C-AD9D8C5F6039}" dt="2021-09-02T02:38:11.006" v="43"/>
          <pc:sldLayoutMkLst>
            <pc:docMk/>
            <pc:sldMasterMk cId="2932688293" sldId="2147483708"/>
            <pc:sldLayoutMk cId="3295037095" sldId="2147483715"/>
          </pc:sldLayoutMkLst>
        </pc:sldLayoutChg>
        <pc:sldLayoutChg chg="add mod replId">
          <pc:chgData name="Usuario invitado" userId="S::urn:spo:anon#0d6a6cd4ee7da8021939c65944b69432881acc52415ab97b4fb14af93b94a915::" providerId="AD" clId="Web-{BB5D1B16-991B-3311-F52C-AD9D8C5F6039}" dt="2021-09-02T02:38:11.006" v="43"/>
          <pc:sldLayoutMkLst>
            <pc:docMk/>
            <pc:sldMasterMk cId="2932688293" sldId="2147483708"/>
            <pc:sldLayoutMk cId="1610160332" sldId="2147483716"/>
          </pc:sldLayoutMkLst>
        </pc:sldLayoutChg>
        <pc:sldLayoutChg chg="add mod replId">
          <pc:chgData name="Usuario invitado" userId="S::urn:spo:anon#0d6a6cd4ee7da8021939c65944b69432881acc52415ab97b4fb14af93b94a915::" providerId="AD" clId="Web-{BB5D1B16-991B-3311-F52C-AD9D8C5F6039}" dt="2021-09-02T02:38:11.006" v="43"/>
          <pc:sldLayoutMkLst>
            <pc:docMk/>
            <pc:sldMasterMk cId="2932688293" sldId="2147483708"/>
            <pc:sldLayoutMk cId="2714412823" sldId="2147483717"/>
          </pc:sldLayoutMkLst>
        </pc:sldLayoutChg>
        <pc:sldLayoutChg chg="add mod replId">
          <pc:chgData name="Usuario invitado" userId="S::urn:spo:anon#0d6a6cd4ee7da8021939c65944b69432881acc52415ab97b4fb14af93b94a915::" providerId="AD" clId="Web-{BB5D1B16-991B-3311-F52C-AD9D8C5F6039}" dt="2021-09-02T02:38:11.006" v="43"/>
          <pc:sldLayoutMkLst>
            <pc:docMk/>
            <pc:sldMasterMk cId="2932688293" sldId="2147483708"/>
            <pc:sldLayoutMk cId="1091684277" sldId="2147483718"/>
          </pc:sldLayoutMkLst>
        </pc:sldLayoutChg>
        <pc:sldLayoutChg chg="add mod replId">
          <pc:chgData name="Usuario invitado" userId="S::urn:spo:anon#0d6a6cd4ee7da8021939c65944b69432881acc52415ab97b4fb14af93b94a915::" providerId="AD" clId="Web-{BB5D1B16-991B-3311-F52C-AD9D8C5F6039}" dt="2021-09-02T02:38:11.006" v="43"/>
          <pc:sldLayoutMkLst>
            <pc:docMk/>
            <pc:sldMasterMk cId="2932688293" sldId="2147483708"/>
            <pc:sldLayoutMk cId="299850282" sldId="2147483719"/>
          </pc:sldLayoutMkLst>
        </pc:sldLayoutChg>
      </pc:sldMasterChg>
    </pc:docChg>
  </pc:docChgLst>
  <pc:docChgLst>
    <pc:chgData name="Usuario invitado" userId="S::urn:spo:anon#0d6a6cd4ee7da8021939c65944b69432881acc52415ab97b4fb14af93b94a915::" providerId="AD" clId="Web-{FAFFE39B-6DF4-72EE-71E6-76026DF7FFDC}"/>
    <pc:docChg chg="modSld">
      <pc:chgData name="Usuario invitado" userId="S::urn:spo:anon#0d6a6cd4ee7da8021939c65944b69432881acc52415ab97b4fb14af93b94a915::" providerId="AD" clId="Web-{FAFFE39B-6DF4-72EE-71E6-76026DF7FFDC}" dt="2021-09-02T12:47:52.532" v="3" actId="20577"/>
      <pc:docMkLst>
        <pc:docMk/>
      </pc:docMkLst>
      <pc:sldChg chg="modSp">
        <pc:chgData name="Usuario invitado" userId="S::urn:spo:anon#0d6a6cd4ee7da8021939c65944b69432881acc52415ab97b4fb14af93b94a915::" providerId="AD" clId="Web-{FAFFE39B-6DF4-72EE-71E6-76026DF7FFDC}" dt="2021-09-02T12:47:52.532" v="3" actId="20577"/>
        <pc:sldMkLst>
          <pc:docMk/>
          <pc:sldMk cId="3751002740" sldId="285"/>
        </pc:sldMkLst>
        <pc:spChg chg="mod">
          <ac:chgData name="Usuario invitado" userId="S::urn:spo:anon#0d6a6cd4ee7da8021939c65944b69432881acc52415ab97b4fb14af93b94a915::" providerId="AD" clId="Web-{FAFFE39B-6DF4-72EE-71E6-76026DF7FFDC}" dt="2021-09-02T12:47:52.532" v="3" actId="20577"/>
          <ac:spMkLst>
            <pc:docMk/>
            <pc:sldMk cId="3751002740" sldId="285"/>
            <ac:spMk id="5" creationId="{5C2D800B-8FF8-44F0-B6C3-CB7ECB5DD7A3}"/>
          </ac:spMkLst>
        </pc:spChg>
      </pc:sldChg>
    </pc:docChg>
  </pc:docChgLst>
  <pc:docChgLst>
    <pc:chgData name="Usuario invitado" userId="S::urn:spo:anon#0d6a6cd4ee7da8021939c65944b69432881acc52415ab97b4fb14af93b94a915::" providerId="AD" clId="Web-{D69660CE-C0CF-D9AE-9B0A-17DA5C53D65A}"/>
    <pc:docChg chg="addSld modSld">
      <pc:chgData name="Usuario invitado" userId="S::urn:spo:anon#0d6a6cd4ee7da8021939c65944b69432881acc52415ab97b4fb14af93b94a915::" providerId="AD" clId="Web-{D69660CE-C0CF-D9AE-9B0A-17DA5C53D65A}" dt="2021-09-01T13:29:43.137" v="31"/>
      <pc:docMkLst>
        <pc:docMk/>
      </pc:docMkLst>
      <pc:sldChg chg="addSp delSp modSp mod setBg">
        <pc:chgData name="Usuario invitado" userId="S::urn:spo:anon#0d6a6cd4ee7da8021939c65944b69432881acc52415ab97b4fb14af93b94a915::" providerId="AD" clId="Web-{D69660CE-C0CF-D9AE-9B0A-17DA5C53D65A}" dt="2021-09-01T12:46:02.210" v="25" actId="14100"/>
        <pc:sldMkLst>
          <pc:docMk/>
          <pc:sldMk cId="2764490169" sldId="263"/>
        </pc:sldMkLst>
        <pc:spChg chg="add">
          <ac:chgData name="Usuario invitado" userId="S::urn:spo:anon#0d6a6cd4ee7da8021939c65944b69432881acc52415ab97b4fb14af93b94a915::" providerId="AD" clId="Web-{D69660CE-C0CF-D9AE-9B0A-17DA5C53D65A}" dt="2021-09-01T12:45:45.444" v="22"/>
          <ac:spMkLst>
            <pc:docMk/>
            <pc:sldMk cId="2764490169" sldId="263"/>
            <ac:spMk id="4" creationId="{F3060C83-F051-4F0E-ABAD-AA0DFC48B218}"/>
          </ac:spMkLst>
        </pc:spChg>
        <pc:spChg chg="del">
          <ac:chgData name="Usuario invitado" userId="S::urn:spo:anon#0d6a6cd4ee7da8021939c65944b69432881acc52415ab97b4fb14af93b94a915::" providerId="AD" clId="Web-{D69660CE-C0CF-D9AE-9B0A-17DA5C53D65A}" dt="2021-09-01T12:25:47.756" v="7"/>
          <ac:spMkLst>
            <pc:docMk/>
            <pc:sldMk cId="2764490169" sldId="263"/>
            <ac:spMk id="13" creationId="{58DCA7D7-5494-4A5C-8EE9-BD5429FE0E38}"/>
          </ac:spMkLst>
        </pc:spChg>
        <pc:spChg chg="add">
          <ac:chgData name="Usuario invitado" userId="S::urn:spo:anon#0d6a6cd4ee7da8021939c65944b69432881acc52415ab97b4fb14af93b94a915::" providerId="AD" clId="Web-{D69660CE-C0CF-D9AE-9B0A-17DA5C53D65A}" dt="2021-09-01T12:45:45.444" v="22"/>
          <ac:spMkLst>
            <pc:docMk/>
            <pc:sldMk cId="2764490169" sldId="263"/>
            <ac:spMk id="14" creationId="{83C98ABE-055B-441F-B07E-44F97F083C39}"/>
          </ac:spMkLst>
        </pc:spChg>
        <pc:spChg chg="add">
          <ac:chgData name="Usuario invitado" userId="S::urn:spo:anon#0d6a6cd4ee7da8021939c65944b69432881acc52415ab97b4fb14af93b94a915::" providerId="AD" clId="Web-{D69660CE-C0CF-D9AE-9B0A-17DA5C53D65A}" dt="2021-09-01T12:45:45.444" v="22"/>
          <ac:spMkLst>
            <pc:docMk/>
            <pc:sldMk cId="2764490169" sldId="263"/>
            <ac:spMk id="15" creationId="{9A97C86A-04D6-40F7-AE84-31AB43E6A846}"/>
          </ac:spMkLst>
        </pc:spChg>
        <pc:spChg chg="add">
          <ac:chgData name="Usuario invitado" userId="S::urn:spo:anon#0d6a6cd4ee7da8021939c65944b69432881acc52415ab97b4fb14af93b94a915::" providerId="AD" clId="Web-{D69660CE-C0CF-D9AE-9B0A-17DA5C53D65A}" dt="2021-09-01T12:45:45.444" v="22"/>
          <ac:spMkLst>
            <pc:docMk/>
            <pc:sldMk cId="2764490169" sldId="263"/>
            <ac:spMk id="16" creationId="{29FDB030-9B49-4CED-8CCD-4D99382388AC}"/>
          </ac:spMkLst>
        </pc:spChg>
        <pc:spChg chg="add">
          <ac:chgData name="Usuario invitado" userId="S::urn:spo:anon#0d6a6cd4ee7da8021939c65944b69432881acc52415ab97b4fb14af93b94a915::" providerId="AD" clId="Web-{D69660CE-C0CF-D9AE-9B0A-17DA5C53D65A}" dt="2021-09-01T12:45:45.444" v="22"/>
          <ac:spMkLst>
            <pc:docMk/>
            <pc:sldMk cId="2764490169" sldId="263"/>
            <ac:spMk id="17" creationId="{FF9F2414-84E8-453E-B1F3-389FDE8192D9}"/>
          </ac:spMkLst>
        </pc:spChg>
        <pc:spChg chg="add">
          <ac:chgData name="Usuario invitado" userId="S::urn:spo:anon#0d6a6cd4ee7da8021939c65944b69432881acc52415ab97b4fb14af93b94a915::" providerId="AD" clId="Web-{D69660CE-C0CF-D9AE-9B0A-17DA5C53D65A}" dt="2021-09-01T12:45:45.444" v="22"/>
          <ac:spMkLst>
            <pc:docMk/>
            <pc:sldMk cId="2764490169" sldId="263"/>
            <ac:spMk id="18" creationId="{3783CA14-24A1-485C-8B30-D6A5D87987AD}"/>
          </ac:spMkLst>
        </pc:spChg>
        <pc:spChg chg="add">
          <ac:chgData name="Usuario invitado" userId="S::urn:spo:anon#0d6a6cd4ee7da8021939c65944b69432881acc52415ab97b4fb14af93b94a915::" providerId="AD" clId="Web-{D69660CE-C0CF-D9AE-9B0A-17DA5C53D65A}" dt="2021-09-01T12:45:45.444" v="22"/>
          <ac:spMkLst>
            <pc:docMk/>
            <pc:sldMk cId="2764490169" sldId="263"/>
            <ac:spMk id="19" creationId="{3ECA69A1-7536-43AC-85EF-C7106179F5ED}"/>
          </ac:spMkLst>
        </pc:spChg>
        <pc:picChg chg="add mod">
          <ac:chgData name="Usuario invitado" userId="S::urn:spo:anon#0d6a6cd4ee7da8021939c65944b69432881acc52415ab97b4fb14af93b94a915::" providerId="AD" clId="Web-{D69660CE-C0CF-D9AE-9B0A-17DA5C53D65A}" dt="2021-09-01T12:46:02.210" v="25" actId="14100"/>
          <ac:picMkLst>
            <pc:docMk/>
            <pc:sldMk cId="2764490169" sldId="263"/>
            <ac:picMk id="2" creationId="{F8D17C86-8B1E-4CF5-A1DB-523820F748F5}"/>
          </ac:picMkLst>
        </pc:picChg>
        <pc:picChg chg="del">
          <ac:chgData name="Usuario invitado" userId="S::urn:spo:anon#0d6a6cd4ee7da8021939c65944b69432881acc52415ab97b4fb14af93b94a915::" providerId="AD" clId="Web-{D69660CE-C0CF-D9AE-9B0A-17DA5C53D65A}" dt="2021-09-01T12:25:40.630" v="5"/>
          <ac:picMkLst>
            <pc:docMk/>
            <pc:sldMk cId="2764490169" sldId="263"/>
            <ac:picMk id="7" creationId="{3F100D03-0FA4-4ADB-B910-8929244BD266}"/>
          </ac:picMkLst>
        </pc:picChg>
        <pc:picChg chg="del">
          <ac:chgData name="Usuario invitado" userId="S::urn:spo:anon#0d6a6cd4ee7da8021939c65944b69432881acc52415ab97b4fb14af93b94a915::" providerId="AD" clId="Web-{D69660CE-C0CF-D9AE-9B0A-17DA5C53D65A}" dt="2021-09-01T12:25:44.349" v="6"/>
          <ac:picMkLst>
            <pc:docMk/>
            <pc:sldMk cId="2764490169" sldId="263"/>
            <ac:picMk id="12" creationId="{D86873C1-1D97-4FD5-BBE1-978E9216E921}"/>
          </ac:picMkLst>
        </pc:picChg>
      </pc:sldChg>
      <pc:sldChg chg="addSp delSp modSp">
        <pc:chgData name="Usuario invitado" userId="S::urn:spo:anon#0d6a6cd4ee7da8021939c65944b69432881acc52415ab97b4fb14af93b94a915::" providerId="AD" clId="Web-{D69660CE-C0CF-D9AE-9B0A-17DA5C53D65A}" dt="2021-09-01T13:09:43.874" v="29"/>
        <pc:sldMkLst>
          <pc:docMk/>
          <pc:sldMk cId="284984326" sldId="268"/>
        </pc:sldMkLst>
        <pc:spChg chg="del mod">
          <ac:chgData name="Usuario invitado" userId="S::urn:spo:anon#0d6a6cd4ee7da8021939c65944b69432881acc52415ab97b4fb14af93b94a915::" providerId="AD" clId="Web-{D69660CE-C0CF-D9AE-9B0A-17DA5C53D65A}" dt="2021-09-01T12:25:54.428" v="11"/>
          <ac:spMkLst>
            <pc:docMk/>
            <pc:sldMk cId="284984326" sldId="268"/>
            <ac:spMk id="6" creationId="{570AC2A9-1995-4A8D-88D7-5A01B8CBDC30}"/>
          </ac:spMkLst>
        </pc:spChg>
        <pc:spChg chg="add del">
          <ac:chgData name="Usuario invitado" userId="S::urn:spo:anon#0d6a6cd4ee7da8021939c65944b69432881acc52415ab97b4fb14af93b94a915::" providerId="AD" clId="Web-{D69660CE-C0CF-D9AE-9B0A-17DA5C53D65A}" dt="2021-09-01T13:09:43.874" v="29"/>
          <ac:spMkLst>
            <pc:docMk/>
            <pc:sldMk cId="284984326" sldId="268"/>
            <ac:spMk id="14" creationId="{99ED5833-B85B-4103-8A3B-CAB0308E6C15}"/>
          </ac:spMkLst>
        </pc:spChg>
        <pc:spChg chg="add">
          <ac:chgData name="Usuario invitado" userId="S::urn:spo:anon#0d6a6cd4ee7da8021939c65944b69432881acc52415ab97b4fb14af93b94a915::" providerId="AD" clId="Web-{D69660CE-C0CF-D9AE-9B0A-17DA5C53D65A}" dt="2021-09-01T13:09:43.874" v="29"/>
          <ac:spMkLst>
            <pc:docMk/>
            <pc:sldMk cId="284984326" sldId="268"/>
            <ac:spMk id="19" creationId="{F3060C83-F051-4F0E-ABAD-AA0DFC48B218}"/>
          </ac:spMkLst>
        </pc:spChg>
        <pc:spChg chg="add">
          <ac:chgData name="Usuario invitado" userId="S::urn:spo:anon#0d6a6cd4ee7da8021939c65944b69432881acc52415ab97b4fb14af93b94a915::" providerId="AD" clId="Web-{D69660CE-C0CF-D9AE-9B0A-17DA5C53D65A}" dt="2021-09-01T13:09:43.874" v="29"/>
          <ac:spMkLst>
            <pc:docMk/>
            <pc:sldMk cId="284984326" sldId="268"/>
            <ac:spMk id="21" creationId="{83C98ABE-055B-441F-B07E-44F97F083C39}"/>
          </ac:spMkLst>
        </pc:spChg>
        <pc:spChg chg="add">
          <ac:chgData name="Usuario invitado" userId="S::urn:spo:anon#0d6a6cd4ee7da8021939c65944b69432881acc52415ab97b4fb14af93b94a915::" providerId="AD" clId="Web-{D69660CE-C0CF-D9AE-9B0A-17DA5C53D65A}" dt="2021-09-01T13:09:43.874" v="29"/>
          <ac:spMkLst>
            <pc:docMk/>
            <pc:sldMk cId="284984326" sldId="268"/>
            <ac:spMk id="23" creationId="{29FDB030-9B49-4CED-8CCD-4D99382388AC}"/>
          </ac:spMkLst>
        </pc:spChg>
        <pc:spChg chg="add">
          <ac:chgData name="Usuario invitado" userId="S::urn:spo:anon#0d6a6cd4ee7da8021939c65944b69432881acc52415ab97b4fb14af93b94a915::" providerId="AD" clId="Web-{D69660CE-C0CF-D9AE-9B0A-17DA5C53D65A}" dt="2021-09-01T13:09:43.874" v="29"/>
          <ac:spMkLst>
            <pc:docMk/>
            <pc:sldMk cId="284984326" sldId="268"/>
            <ac:spMk id="25" creationId="{3783CA14-24A1-485C-8B30-D6A5D87987AD}"/>
          </ac:spMkLst>
        </pc:spChg>
        <pc:spChg chg="add">
          <ac:chgData name="Usuario invitado" userId="S::urn:spo:anon#0d6a6cd4ee7da8021939c65944b69432881acc52415ab97b4fb14af93b94a915::" providerId="AD" clId="Web-{D69660CE-C0CF-D9AE-9B0A-17DA5C53D65A}" dt="2021-09-01T13:09:43.874" v="29"/>
          <ac:spMkLst>
            <pc:docMk/>
            <pc:sldMk cId="284984326" sldId="268"/>
            <ac:spMk id="27" creationId="{9A97C86A-04D6-40F7-AE84-31AB43E6A846}"/>
          </ac:spMkLst>
        </pc:spChg>
        <pc:spChg chg="add">
          <ac:chgData name="Usuario invitado" userId="S::urn:spo:anon#0d6a6cd4ee7da8021939c65944b69432881acc52415ab97b4fb14af93b94a915::" providerId="AD" clId="Web-{D69660CE-C0CF-D9AE-9B0A-17DA5C53D65A}" dt="2021-09-01T13:09:43.874" v="29"/>
          <ac:spMkLst>
            <pc:docMk/>
            <pc:sldMk cId="284984326" sldId="268"/>
            <ac:spMk id="29" creationId="{FF9F2414-84E8-453E-B1F3-389FDE8192D9}"/>
          </ac:spMkLst>
        </pc:spChg>
        <pc:spChg chg="add">
          <ac:chgData name="Usuario invitado" userId="S::urn:spo:anon#0d6a6cd4ee7da8021939c65944b69432881acc52415ab97b4fb14af93b94a915::" providerId="AD" clId="Web-{D69660CE-C0CF-D9AE-9B0A-17DA5C53D65A}" dt="2021-09-01T13:09:43.874" v="29"/>
          <ac:spMkLst>
            <pc:docMk/>
            <pc:sldMk cId="284984326" sldId="268"/>
            <ac:spMk id="31" creationId="{3ECA69A1-7536-43AC-85EF-C7106179F5ED}"/>
          </ac:spMkLst>
        </pc:spChg>
        <pc:picChg chg="add mod">
          <ac:chgData name="Usuario invitado" userId="S::urn:spo:anon#0d6a6cd4ee7da8021939c65944b69432881acc52415ab97b4fb14af93b94a915::" providerId="AD" clId="Web-{D69660CE-C0CF-D9AE-9B0A-17DA5C53D65A}" dt="2021-09-01T13:09:43.874" v="29"/>
          <ac:picMkLst>
            <pc:docMk/>
            <pc:sldMk cId="284984326" sldId="268"/>
            <ac:picMk id="2" creationId="{5696C108-BDB8-485B-9DE4-F265FF504432}"/>
          </ac:picMkLst>
        </pc:picChg>
        <pc:picChg chg="del">
          <ac:chgData name="Usuario invitado" userId="S::urn:spo:anon#0d6a6cd4ee7da8021939c65944b69432881acc52415ab97b4fb14af93b94a915::" providerId="AD" clId="Web-{D69660CE-C0CF-D9AE-9B0A-17DA5C53D65A}" dt="2021-09-01T12:25:50.225" v="8"/>
          <ac:picMkLst>
            <pc:docMk/>
            <pc:sldMk cId="284984326" sldId="268"/>
            <ac:picMk id="7" creationId="{36E80DD3-5391-4FAC-9834-00A07747F944}"/>
          </ac:picMkLst>
        </pc:picChg>
        <pc:picChg chg="del">
          <ac:chgData name="Usuario invitado" userId="S::urn:spo:anon#0d6a6cd4ee7da8021939c65944b69432881acc52415ab97b4fb14af93b94a915::" providerId="AD" clId="Web-{D69660CE-C0CF-D9AE-9B0A-17DA5C53D65A}" dt="2021-09-01T12:25:50.803" v="9"/>
          <ac:picMkLst>
            <pc:docMk/>
            <pc:sldMk cId="284984326" sldId="268"/>
            <ac:picMk id="9" creationId="{4FC90744-F29B-49B4-8B25-47CFDC92EE79}"/>
          </ac:picMkLst>
        </pc:picChg>
      </pc:sldChg>
      <pc:sldChg chg="addSp delSp modSp mod setBg">
        <pc:chgData name="Usuario invitado" userId="S::urn:spo:anon#0d6a6cd4ee7da8021939c65944b69432881acc52415ab97b4fb14af93b94a915::" providerId="AD" clId="Web-{D69660CE-C0CF-D9AE-9B0A-17DA5C53D65A}" dt="2021-09-01T13:29:43.137" v="31"/>
        <pc:sldMkLst>
          <pc:docMk/>
          <pc:sldMk cId="2732270910" sldId="270"/>
        </pc:sldMkLst>
        <pc:spChg chg="del mod">
          <ac:chgData name="Usuario invitado" userId="S::urn:spo:anon#0d6a6cd4ee7da8021939c65944b69432881acc52415ab97b4fb14af93b94a915::" providerId="AD" clId="Web-{D69660CE-C0CF-D9AE-9B0A-17DA5C53D65A}" dt="2021-09-01T12:26:03.648" v="14"/>
          <ac:spMkLst>
            <pc:docMk/>
            <pc:sldMk cId="2732270910" sldId="270"/>
            <ac:spMk id="4" creationId="{97994E46-C78E-453D-8F61-9556C7C17F64}"/>
          </ac:spMkLst>
        </pc:spChg>
        <pc:spChg chg="add">
          <ac:chgData name="Usuario invitado" userId="S::urn:spo:anon#0d6a6cd4ee7da8021939c65944b69432881acc52415ab97b4fb14af93b94a915::" providerId="AD" clId="Web-{D69660CE-C0CF-D9AE-9B0A-17DA5C53D65A}" dt="2021-09-01T13:29:43.137" v="31"/>
          <ac:spMkLst>
            <pc:docMk/>
            <pc:sldMk cId="2732270910" sldId="270"/>
            <ac:spMk id="7" creationId="{F3060C83-F051-4F0E-ABAD-AA0DFC48B218}"/>
          </ac:spMkLst>
        </pc:spChg>
        <pc:spChg chg="add">
          <ac:chgData name="Usuario invitado" userId="S::urn:spo:anon#0d6a6cd4ee7da8021939c65944b69432881acc52415ab97b4fb14af93b94a915::" providerId="AD" clId="Web-{D69660CE-C0CF-D9AE-9B0A-17DA5C53D65A}" dt="2021-09-01T13:29:43.137" v="31"/>
          <ac:spMkLst>
            <pc:docMk/>
            <pc:sldMk cId="2732270910" sldId="270"/>
            <ac:spMk id="9" creationId="{83C98ABE-055B-441F-B07E-44F97F083C39}"/>
          </ac:spMkLst>
        </pc:spChg>
        <pc:spChg chg="add">
          <ac:chgData name="Usuario invitado" userId="S::urn:spo:anon#0d6a6cd4ee7da8021939c65944b69432881acc52415ab97b4fb14af93b94a915::" providerId="AD" clId="Web-{D69660CE-C0CF-D9AE-9B0A-17DA5C53D65A}" dt="2021-09-01T13:29:43.137" v="31"/>
          <ac:spMkLst>
            <pc:docMk/>
            <pc:sldMk cId="2732270910" sldId="270"/>
            <ac:spMk id="11" creationId="{29FDB030-9B49-4CED-8CCD-4D99382388AC}"/>
          </ac:spMkLst>
        </pc:spChg>
        <pc:spChg chg="add">
          <ac:chgData name="Usuario invitado" userId="S::urn:spo:anon#0d6a6cd4ee7da8021939c65944b69432881acc52415ab97b4fb14af93b94a915::" providerId="AD" clId="Web-{D69660CE-C0CF-D9AE-9B0A-17DA5C53D65A}" dt="2021-09-01T13:29:43.137" v="31"/>
          <ac:spMkLst>
            <pc:docMk/>
            <pc:sldMk cId="2732270910" sldId="270"/>
            <ac:spMk id="13" creationId="{3783CA14-24A1-485C-8B30-D6A5D87987AD}"/>
          </ac:spMkLst>
        </pc:spChg>
        <pc:spChg chg="add">
          <ac:chgData name="Usuario invitado" userId="S::urn:spo:anon#0d6a6cd4ee7da8021939c65944b69432881acc52415ab97b4fb14af93b94a915::" providerId="AD" clId="Web-{D69660CE-C0CF-D9AE-9B0A-17DA5C53D65A}" dt="2021-09-01T13:29:43.137" v="31"/>
          <ac:spMkLst>
            <pc:docMk/>
            <pc:sldMk cId="2732270910" sldId="270"/>
            <ac:spMk id="15" creationId="{9A97C86A-04D6-40F7-AE84-31AB43E6A846}"/>
          </ac:spMkLst>
        </pc:spChg>
        <pc:spChg chg="add">
          <ac:chgData name="Usuario invitado" userId="S::urn:spo:anon#0d6a6cd4ee7da8021939c65944b69432881acc52415ab97b4fb14af93b94a915::" providerId="AD" clId="Web-{D69660CE-C0CF-D9AE-9B0A-17DA5C53D65A}" dt="2021-09-01T13:29:43.137" v="31"/>
          <ac:spMkLst>
            <pc:docMk/>
            <pc:sldMk cId="2732270910" sldId="270"/>
            <ac:spMk id="17" creationId="{FF9F2414-84E8-453E-B1F3-389FDE8192D9}"/>
          </ac:spMkLst>
        </pc:spChg>
        <pc:spChg chg="add">
          <ac:chgData name="Usuario invitado" userId="S::urn:spo:anon#0d6a6cd4ee7da8021939c65944b69432881acc52415ab97b4fb14af93b94a915::" providerId="AD" clId="Web-{D69660CE-C0CF-D9AE-9B0A-17DA5C53D65A}" dt="2021-09-01T13:29:43.137" v="31"/>
          <ac:spMkLst>
            <pc:docMk/>
            <pc:sldMk cId="2732270910" sldId="270"/>
            <ac:spMk id="19" creationId="{3ECA69A1-7536-43AC-85EF-C7106179F5ED}"/>
          </ac:spMkLst>
        </pc:spChg>
        <pc:picChg chg="add mod">
          <ac:chgData name="Usuario invitado" userId="S::urn:spo:anon#0d6a6cd4ee7da8021939c65944b69432881acc52415ab97b4fb14af93b94a915::" providerId="AD" clId="Web-{D69660CE-C0CF-D9AE-9B0A-17DA5C53D65A}" dt="2021-09-01T13:29:43.137" v="31"/>
          <ac:picMkLst>
            <pc:docMk/>
            <pc:sldMk cId="2732270910" sldId="270"/>
            <ac:picMk id="2" creationId="{6E0809B9-0C4A-467C-B982-31FAE9A56973}"/>
          </ac:picMkLst>
        </pc:picChg>
        <pc:picChg chg="del">
          <ac:chgData name="Usuario invitado" userId="S::urn:spo:anon#0d6a6cd4ee7da8021939c65944b69432881acc52415ab97b4fb14af93b94a915::" providerId="AD" clId="Web-{D69660CE-C0CF-D9AE-9B0A-17DA5C53D65A}" dt="2021-09-01T12:25:59.444" v="13"/>
          <ac:picMkLst>
            <pc:docMk/>
            <pc:sldMk cId="2732270910" sldId="270"/>
            <ac:picMk id="6" creationId="{1C10BC1B-14E9-4384-A193-59B4ED44AA85}"/>
          </ac:picMkLst>
        </pc:picChg>
      </pc:sldChg>
      <pc:sldChg chg="modSp">
        <pc:chgData name="Usuario invitado" userId="S::urn:spo:anon#0d6a6cd4ee7da8021939c65944b69432881acc52415ab97b4fb14af93b94a915::" providerId="AD" clId="Web-{D69660CE-C0CF-D9AE-9B0A-17DA5C53D65A}" dt="2021-09-01T12:00:43.362" v="1" actId="20577"/>
        <pc:sldMkLst>
          <pc:docMk/>
          <pc:sldMk cId="1913680127" sldId="277"/>
        </pc:sldMkLst>
        <pc:spChg chg="mod">
          <ac:chgData name="Usuario invitado" userId="S::urn:spo:anon#0d6a6cd4ee7da8021939c65944b69432881acc52415ab97b4fb14af93b94a915::" providerId="AD" clId="Web-{D69660CE-C0CF-D9AE-9B0A-17DA5C53D65A}" dt="2021-09-01T12:00:43.362" v="1" actId="20577"/>
          <ac:spMkLst>
            <pc:docMk/>
            <pc:sldMk cId="1913680127" sldId="277"/>
            <ac:spMk id="5" creationId="{1EC4BC86-2B03-457A-A376-BB27E3266751}"/>
          </ac:spMkLst>
        </pc:spChg>
      </pc:sldChg>
      <pc:sldChg chg="delSp new">
        <pc:chgData name="Usuario invitado" userId="S::urn:spo:anon#0d6a6cd4ee7da8021939c65944b69432881acc52415ab97b4fb14af93b94a915::" providerId="AD" clId="Web-{D69660CE-C0CF-D9AE-9B0A-17DA5C53D65A}" dt="2021-09-01T12:07:15.418" v="4"/>
        <pc:sldMkLst>
          <pc:docMk/>
          <pc:sldMk cId="1017448533" sldId="283"/>
        </pc:sldMkLst>
        <pc:spChg chg="del">
          <ac:chgData name="Usuario invitado" userId="S::urn:spo:anon#0d6a6cd4ee7da8021939c65944b69432881acc52415ab97b4fb14af93b94a915::" providerId="AD" clId="Web-{D69660CE-C0CF-D9AE-9B0A-17DA5C53D65A}" dt="2021-09-01T12:07:13.059" v="3"/>
          <ac:spMkLst>
            <pc:docMk/>
            <pc:sldMk cId="1017448533" sldId="283"/>
            <ac:spMk id="2" creationId="{768B94ED-B7A7-4043-9A7E-0220409294CB}"/>
          </ac:spMkLst>
        </pc:spChg>
        <pc:spChg chg="del">
          <ac:chgData name="Usuario invitado" userId="S::urn:spo:anon#0d6a6cd4ee7da8021939c65944b69432881acc52415ab97b4fb14af93b94a915::" providerId="AD" clId="Web-{D69660CE-C0CF-D9AE-9B0A-17DA5C53D65A}" dt="2021-09-01T12:07:15.418" v="4"/>
          <ac:spMkLst>
            <pc:docMk/>
            <pc:sldMk cId="1017448533" sldId="283"/>
            <ac:spMk id="3" creationId="{5487DD93-E658-4581-97D6-A7FE048868BA}"/>
          </ac:spMkLst>
        </pc:spChg>
      </pc:sldChg>
    </pc:docChg>
  </pc:docChgLst>
  <pc:docChgLst>
    <pc:chgData name="Usuario invitado" userId="S::urn:spo:anon#0ca92a86d84f620d520bf98b2bff105d30c5ccc8084a1e4267d1e66f707e60df::" providerId="AD" clId="Web-{BA164F6B-A2A2-F36A-A349-3E900FE8E135}"/>
    <pc:docChg chg="modSld">
      <pc:chgData name="Usuario invitado" userId="S::urn:spo:anon#0ca92a86d84f620d520bf98b2bff105d30c5ccc8084a1e4267d1e66f707e60df::" providerId="AD" clId="Web-{BA164F6B-A2A2-F36A-A349-3E900FE8E135}" dt="2021-09-02T03:51:14.786" v="22"/>
      <pc:docMkLst>
        <pc:docMk/>
      </pc:docMkLst>
      <pc:sldChg chg="addSp modSp">
        <pc:chgData name="Usuario invitado" userId="S::urn:spo:anon#0ca92a86d84f620d520bf98b2bff105d30c5ccc8084a1e4267d1e66f707e60df::" providerId="AD" clId="Web-{BA164F6B-A2A2-F36A-A349-3E900FE8E135}" dt="2021-09-02T03:49:58.300" v="13"/>
        <pc:sldMkLst>
          <pc:docMk/>
          <pc:sldMk cId="3936371397" sldId="257"/>
        </pc:sldMkLst>
        <pc:spChg chg="mod ord">
          <ac:chgData name="Usuario invitado" userId="S::urn:spo:anon#0ca92a86d84f620d520bf98b2bff105d30c5ccc8084a1e4267d1e66f707e60df::" providerId="AD" clId="Web-{BA164F6B-A2A2-F36A-A349-3E900FE8E135}" dt="2021-09-02T03:48:57.330" v="0"/>
          <ac:spMkLst>
            <pc:docMk/>
            <pc:sldMk cId="3936371397" sldId="257"/>
            <ac:spMk id="2" creationId="{10078D1F-FE25-4F20-BCFB-D144BB023479}"/>
          </ac:spMkLst>
        </pc:spChg>
        <pc:spChg chg="add">
          <ac:chgData name="Usuario invitado" userId="S::urn:spo:anon#0ca92a86d84f620d520bf98b2bff105d30c5ccc8084a1e4267d1e66f707e60df::" providerId="AD" clId="Web-{BA164F6B-A2A2-F36A-A349-3E900FE8E135}" dt="2021-09-02T03:48:57.330" v="0"/>
          <ac:spMkLst>
            <pc:docMk/>
            <pc:sldMk cId="3936371397" sldId="257"/>
            <ac:spMk id="9" creationId="{B497CCB5-5FC2-473C-AFCC-2430CEF1DF71}"/>
          </ac:spMkLst>
        </pc:spChg>
        <pc:spChg chg="add">
          <ac:chgData name="Usuario invitado" userId="S::urn:spo:anon#0ca92a86d84f620d520bf98b2bff105d30c5ccc8084a1e4267d1e66f707e60df::" providerId="AD" clId="Web-{BA164F6B-A2A2-F36A-A349-3E900FE8E135}" dt="2021-09-02T03:48:57.330" v="0"/>
          <ac:spMkLst>
            <pc:docMk/>
            <pc:sldMk cId="3936371397" sldId="257"/>
            <ac:spMk id="10" creationId="{599C8C75-BFDF-44E7-A028-EEB5EDD58817}"/>
          </ac:spMkLst>
        </pc:spChg>
        <pc:picChg chg="mod">
          <ac:chgData name="Usuario invitado" userId="S::urn:spo:anon#0ca92a86d84f620d520bf98b2bff105d30c5ccc8084a1e4267d1e66f707e60df::" providerId="AD" clId="Web-{BA164F6B-A2A2-F36A-A349-3E900FE8E135}" dt="2021-09-02T03:49:09.065" v="3" actId="1076"/>
          <ac:picMkLst>
            <pc:docMk/>
            <pc:sldMk cId="3936371397" sldId="257"/>
            <ac:picMk id="4" creationId="{A9CAE27B-3037-4190-889E-85C726A78439}"/>
          </ac:picMkLst>
        </pc:picChg>
        <pc:picChg chg="mod modCrop">
          <ac:chgData name="Usuario invitado" userId="S::urn:spo:anon#0ca92a86d84f620d520bf98b2bff105d30c5ccc8084a1e4267d1e66f707e60df::" providerId="AD" clId="Web-{BA164F6B-A2A2-F36A-A349-3E900FE8E135}" dt="2021-09-02T03:49:46.378" v="10" actId="14100"/>
          <ac:picMkLst>
            <pc:docMk/>
            <pc:sldMk cId="3936371397" sldId="257"/>
            <ac:picMk id="5" creationId="{7909F2A1-9F30-4CEB-AE3F-F7FB2E452C34}"/>
          </ac:picMkLst>
        </pc:picChg>
        <pc:picChg chg="mod modCrop">
          <ac:chgData name="Usuario invitado" userId="S::urn:spo:anon#0ca92a86d84f620d520bf98b2bff105d30c5ccc8084a1e4267d1e66f707e60df::" providerId="AD" clId="Web-{BA164F6B-A2A2-F36A-A349-3E900FE8E135}" dt="2021-09-02T03:49:58.300" v="13"/>
          <ac:picMkLst>
            <pc:docMk/>
            <pc:sldMk cId="3936371397" sldId="257"/>
            <ac:picMk id="6" creationId="{5C0A361B-657E-4704-9296-A8FC0C9A1EC5}"/>
          </ac:picMkLst>
        </pc:picChg>
        <pc:picChg chg="mod">
          <ac:chgData name="Usuario invitado" userId="S::urn:spo:anon#0ca92a86d84f620d520bf98b2bff105d30c5ccc8084a1e4267d1e66f707e60df::" providerId="AD" clId="Web-{BA164F6B-A2A2-F36A-A349-3E900FE8E135}" dt="2021-09-02T03:49:18.643" v="6" actId="1076"/>
          <ac:picMkLst>
            <pc:docMk/>
            <pc:sldMk cId="3936371397" sldId="257"/>
            <ac:picMk id="7" creationId="{60284E4D-2A63-4629-97C3-AF86ACF82B26}"/>
          </ac:picMkLst>
        </pc:picChg>
      </pc:sldChg>
      <pc:sldChg chg="addSp modSp">
        <pc:chgData name="Usuario invitado" userId="S::urn:spo:anon#0ca92a86d84f620d520bf98b2bff105d30c5ccc8084a1e4267d1e66f707e60df::" providerId="AD" clId="Web-{BA164F6B-A2A2-F36A-A349-3E900FE8E135}" dt="2021-09-02T03:50:11.941" v="14"/>
        <pc:sldMkLst>
          <pc:docMk/>
          <pc:sldMk cId="3858611383" sldId="264"/>
        </pc:sldMkLst>
        <pc:spChg chg="mod">
          <ac:chgData name="Usuario invitado" userId="S::urn:spo:anon#0ca92a86d84f620d520bf98b2bff105d30c5ccc8084a1e4267d1e66f707e60df::" providerId="AD" clId="Web-{BA164F6B-A2A2-F36A-A349-3E900FE8E135}" dt="2021-09-02T03:50:11.941" v="14"/>
          <ac:spMkLst>
            <pc:docMk/>
            <pc:sldMk cId="3858611383" sldId="264"/>
            <ac:spMk id="14" creationId="{CDA382FA-B5FC-4C2F-9B4A-B16E0F2EC95D}"/>
          </ac:spMkLst>
        </pc:spChg>
        <pc:spChg chg="add">
          <ac:chgData name="Usuario invitado" userId="S::urn:spo:anon#0ca92a86d84f620d520bf98b2bff105d30c5ccc8084a1e4267d1e66f707e60df::" providerId="AD" clId="Web-{BA164F6B-A2A2-F36A-A349-3E900FE8E135}" dt="2021-09-02T03:50:11.941" v="14"/>
          <ac:spMkLst>
            <pc:docMk/>
            <pc:sldMk cId="3858611383" sldId="264"/>
            <ac:spMk id="19" creationId="{8F23F8A3-8FD7-4779-8323-FDC26BE99889}"/>
          </ac:spMkLst>
        </pc:spChg>
        <pc:spChg chg="add">
          <ac:chgData name="Usuario invitado" userId="S::urn:spo:anon#0ca92a86d84f620d520bf98b2bff105d30c5ccc8084a1e4267d1e66f707e60df::" providerId="AD" clId="Web-{BA164F6B-A2A2-F36A-A349-3E900FE8E135}" dt="2021-09-02T03:50:11.941" v="14"/>
          <ac:spMkLst>
            <pc:docMk/>
            <pc:sldMk cId="3858611383" sldId="264"/>
            <ac:spMk id="21" creationId="{F605C4CC-A25C-416F-8333-7CB7DC97D870}"/>
          </ac:spMkLst>
        </pc:spChg>
      </pc:sldChg>
      <pc:sldChg chg="addSp modSp">
        <pc:chgData name="Usuario invitado" userId="S::urn:spo:anon#0ca92a86d84f620d520bf98b2bff105d30c5ccc8084a1e4267d1e66f707e60df::" providerId="AD" clId="Web-{BA164F6B-A2A2-F36A-A349-3E900FE8E135}" dt="2021-09-02T03:50:55.020" v="19" actId="1076"/>
        <pc:sldMkLst>
          <pc:docMk/>
          <pc:sldMk cId="1086022598" sldId="266"/>
        </pc:sldMkLst>
        <pc:spChg chg="add">
          <ac:chgData name="Usuario invitado" userId="S::urn:spo:anon#0ca92a86d84f620d520bf98b2bff105d30c5ccc8084a1e4267d1e66f707e60df::" providerId="AD" clId="Web-{BA164F6B-A2A2-F36A-A349-3E900FE8E135}" dt="2021-09-02T03:50:19.176" v="15"/>
          <ac:spMkLst>
            <pc:docMk/>
            <pc:sldMk cId="1086022598" sldId="266"/>
            <ac:spMk id="10" creationId="{9AA72BD9-2C5A-4EDC-931F-5AA08EACA0F3}"/>
          </ac:spMkLst>
        </pc:spChg>
        <pc:spChg chg="add">
          <ac:chgData name="Usuario invitado" userId="S::urn:spo:anon#0ca92a86d84f620d520bf98b2bff105d30c5ccc8084a1e4267d1e66f707e60df::" providerId="AD" clId="Web-{BA164F6B-A2A2-F36A-A349-3E900FE8E135}" dt="2021-09-02T03:50:19.176" v="15"/>
          <ac:spMkLst>
            <pc:docMk/>
            <pc:sldMk cId="1086022598" sldId="266"/>
            <ac:spMk id="12" creationId="{DD3981AC-7B61-4947-BCF3-F7AA7FA385B9}"/>
          </ac:spMkLst>
        </pc:spChg>
        <pc:spChg chg="add">
          <ac:chgData name="Usuario invitado" userId="S::urn:spo:anon#0ca92a86d84f620d520bf98b2bff105d30c5ccc8084a1e4267d1e66f707e60df::" providerId="AD" clId="Web-{BA164F6B-A2A2-F36A-A349-3E900FE8E135}" dt="2021-09-02T03:50:19.176" v="15"/>
          <ac:spMkLst>
            <pc:docMk/>
            <pc:sldMk cId="1086022598" sldId="266"/>
            <ac:spMk id="14" creationId="{55D4142C-5077-457F-A6AD-3FECFDB39685}"/>
          </ac:spMkLst>
        </pc:spChg>
        <pc:spChg chg="add">
          <ac:chgData name="Usuario invitado" userId="S::urn:spo:anon#0ca92a86d84f620d520bf98b2bff105d30c5ccc8084a1e4267d1e66f707e60df::" providerId="AD" clId="Web-{BA164F6B-A2A2-F36A-A349-3E900FE8E135}" dt="2021-09-02T03:50:19.176" v="15"/>
          <ac:spMkLst>
            <pc:docMk/>
            <pc:sldMk cId="1086022598" sldId="266"/>
            <ac:spMk id="16" creationId="{7A5F0580-5EE9-419F-96EE-B6529EF6E7D0}"/>
          </ac:spMkLst>
        </pc:spChg>
        <pc:picChg chg="mod modCrop">
          <ac:chgData name="Usuario invitado" userId="S::urn:spo:anon#0ca92a86d84f620d520bf98b2bff105d30c5ccc8084a1e4267d1e66f707e60df::" providerId="AD" clId="Web-{BA164F6B-A2A2-F36A-A349-3E900FE8E135}" dt="2021-09-02T03:50:55.020" v="19" actId="1076"/>
          <ac:picMkLst>
            <pc:docMk/>
            <pc:sldMk cId="1086022598" sldId="266"/>
            <ac:picMk id="4" creationId="{52CED2AC-1890-4779-B20F-9C6851755CD5}"/>
          </ac:picMkLst>
        </pc:picChg>
      </pc:sldChg>
      <pc:sldChg chg="addSp delSp modSp">
        <pc:chgData name="Usuario invitado" userId="S::urn:spo:anon#0ca92a86d84f620d520bf98b2bff105d30c5ccc8084a1e4267d1e66f707e60df::" providerId="AD" clId="Web-{BA164F6B-A2A2-F36A-A349-3E900FE8E135}" dt="2021-09-02T03:51:14.786" v="22"/>
        <pc:sldMkLst>
          <pc:docMk/>
          <pc:sldMk cId="380213583" sldId="267"/>
        </pc:sldMkLst>
        <pc:spChg chg="mod">
          <ac:chgData name="Usuario invitado" userId="S::urn:spo:anon#0ca92a86d84f620d520bf98b2bff105d30c5ccc8084a1e4267d1e66f707e60df::" providerId="AD" clId="Web-{BA164F6B-A2A2-F36A-A349-3E900FE8E135}" dt="2021-09-02T03:51:14.786" v="21"/>
          <ac:spMkLst>
            <pc:docMk/>
            <pc:sldMk cId="380213583" sldId="267"/>
            <ac:spMk id="2" creationId="{08922D62-B8F9-4883-A878-198881FBDED4}"/>
          </ac:spMkLst>
        </pc:spChg>
        <pc:spChg chg="mod">
          <ac:chgData name="Usuario invitado" userId="S::urn:spo:anon#0ca92a86d84f620d520bf98b2bff105d30c5ccc8084a1e4267d1e66f707e60df::" providerId="AD" clId="Web-{BA164F6B-A2A2-F36A-A349-3E900FE8E135}" dt="2021-09-02T03:51:14.786" v="22"/>
          <ac:spMkLst>
            <pc:docMk/>
            <pc:sldMk cId="380213583" sldId="267"/>
            <ac:spMk id="8" creationId="{E13E114B-26ED-4DA3-9FCF-41BCDCC95F7E}"/>
          </ac:spMkLst>
        </pc:spChg>
        <pc:spChg chg="add del">
          <ac:chgData name="Usuario invitado" userId="S::urn:spo:anon#0ca92a86d84f620d520bf98b2bff105d30c5ccc8084a1e4267d1e66f707e60df::" providerId="AD" clId="Web-{BA164F6B-A2A2-F36A-A349-3E900FE8E135}" dt="2021-09-02T03:51:14.786" v="21"/>
          <ac:spMkLst>
            <pc:docMk/>
            <pc:sldMk cId="380213583" sldId="267"/>
            <ac:spMk id="10" creationId="{5A0118C5-4F8D-4CF4-BADD-53FEACC6C42A}"/>
          </ac:spMkLst>
        </pc:spChg>
        <pc:spChg chg="add del">
          <ac:chgData name="Usuario invitado" userId="S::urn:spo:anon#0ca92a86d84f620d520bf98b2bff105d30c5ccc8084a1e4267d1e66f707e60df::" providerId="AD" clId="Web-{BA164F6B-A2A2-F36A-A349-3E900FE8E135}" dt="2021-09-02T03:51:14.786" v="21"/>
          <ac:spMkLst>
            <pc:docMk/>
            <pc:sldMk cId="380213583" sldId="267"/>
            <ac:spMk id="12" creationId="{3C1D1FA3-6212-4B97-9B1E-C7F81247C2B9}"/>
          </ac:spMkLst>
        </pc:spChg>
        <pc:spChg chg="add del">
          <ac:chgData name="Usuario invitado" userId="S::urn:spo:anon#0ca92a86d84f620d520bf98b2bff105d30c5ccc8084a1e4267d1e66f707e60df::" providerId="AD" clId="Web-{BA164F6B-A2A2-F36A-A349-3E900FE8E135}" dt="2021-09-02T03:51:14.786" v="21"/>
          <ac:spMkLst>
            <pc:docMk/>
            <pc:sldMk cId="380213583" sldId="267"/>
            <ac:spMk id="14" creationId="{11C51958-04D4-4687-95A2-95DCDCF47464}"/>
          </ac:spMkLst>
        </pc:spChg>
        <pc:spChg chg="add del">
          <ac:chgData name="Usuario invitado" userId="S::urn:spo:anon#0ca92a86d84f620d520bf98b2bff105d30c5ccc8084a1e4267d1e66f707e60df::" providerId="AD" clId="Web-{BA164F6B-A2A2-F36A-A349-3E900FE8E135}" dt="2021-09-02T03:51:14.786" v="21"/>
          <ac:spMkLst>
            <pc:docMk/>
            <pc:sldMk cId="380213583" sldId="267"/>
            <ac:spMk id="16" creationId="{79AFCB35-9C04-4524-A0B1-57FF6865D013}"/>
          </ac:spMkLst>
        </pc:spChg>
        <pc:spChg chg="add del">
          <ac:chgData name="Usuario invitado" userId="S::urn:spo:anon#0ca92a86d84f620d520bf98b2bff105d30c5ccc8084a1e4267d1e66f707e60df::" providerId="AD" clId="Web-{BA164F6B-A2A2-F36A-A349-3E900FE8E135}" dt="2021-09-02T03:51:14.786" v="21"/>
          <ac:spMkLst>
            <pc:docMk/>
            <pc:sldMk cId="380213583" sldId="267"/>
            <ac:spMk id="18" creationId="{D11AD2AD-0BA0-4DD3-8EEA-84686A0E718C}"/>
          </ac:spMkLst>
        </pc:spChg>
        <pc:spChg chg="add">
          <ac:chgData name="Usuario invitado" userId="S::urn:spo:anon#0ca92a86d84f620d520bf98b2bff105d30c5ccc8084a1e4267d1e66f707e60df::" providerId="AD" clId="Web-{BA164F6B-A2A2-F36A-A349-3E900FE8E135}" dt="2021-09-02T03:51:14.786" v="22"/>
          <ac:spMkLst>
            <pc:docMk/>
            <pc:sldMk cId="380213583" sldId="267"/>
            <ac:spMk id="22" creationId="{1557A916-FDD1-44A1-A7A1-70009FD6BE46}"/>
          </ac:spMkLst>
        </pc:spChg>
        <pc:spChg chg="add">
          <ac:chgData name="Usuario invitado" userId="S::urn:spo:anon#0ca92a86d84f620d520bf98b2bff105d30c5ccc8084a1e4267d1e66f707e60df::" providerId="AD" clId="Web-{BA164F6B-A2A2-F36A-A349-3E900FE8E135}" dt="2021-09-02T03:51:14.786" v="22"/>
          <ac:spMkLst>
            <pc:docMk/>
            <pc:sldMk cId="380213583" sldId="267"/>
            <ac:spMk id="24" creationId="{4B874C19-9B23-4B12-823E-D67615A9B3AC}"/>
          </ac:spMkLst>
        </pc:spChg>
        <pc:grpChg chg="add del">
          <ac:chgData name="Usuario invitado" userId="S::urn:spo:anon#0ca92a86d84f620d520bf98b2bff105d30c5ccc8084a1e4267d1e66f707e60df::" providerId="AD" clId="Web-{BA164F6B-A2A2-F36A-A349-3E900FE8E135}" dt="2021-09-02T03:51:14.786" v="21"/>
          <ac:grpSpMkLst>
            <pc:docMk/>
            <pc:sldMk cId="380213583" sldId="267"/>
            <ac:grpSpMk id="20" creationId="{0C156BF8-7FF7-440F-BE2B-417DFFE8BFA5}"/>
          </ac:grpSpMkLst>
        </pc:grpChg>
        <pc:picChg chg="mod">
          <ac:chgData name="Usuario invitado" userId="S::urn:spo:anon#0ca92a86d84f620d520bf98b2bff105d30c5ccc8084a1e4267d1e66f707e60df::" providerId="AD" clId="Web-{BA164F6B-A2A2-F36A-A349-3E900FE8E135}" dt="2021-09-02T03:51:14.786" v="21"/>
          <ac:picMkLst>
            <pc:docMk/>
            <pc:sldMk cId="380213583" sldId="267"/>
            <ac:picMk id="4" creationId="{A85AB3B2-B81E-4A14-BE69-507B99CB4831}"/>
          </ac:picMkLst>
        </pc:picChg>
      </pc:sldChg>
    </pc:docChg>
  </pc:docChgLst>
  <pc:docChgLst>
    <pc:chgData name="Usuario invitado" userId="S::urn:spo:anon#0d6a6cd4ee7da8021939c65944b69432881acc52415ab97b4fb14af93b94a915::" providerId="AD" clId="Web-{3357B2E8-1802-57BF-A7DC-88C1FFE5BE1E}"/>
    <pc:docChg chg="delSld">
      <pc:chgData name="Usuario invitado" userId="S::urn:spo:anon#0d6a6cd4ee7da8021939c65944b69432881acc52415ab97b4fb14af93b94a915::" providerId="AD" clId="Web-{3357B2E8-1802-57BF-A7DC-88C1FFE5BE1E}" dt="2021-09-01T22:52:37.964" v="0"/>
      <pc:docMkLst>
        <pc:docMk/>
      </pc:docMkLst>
      <pc:sldChg chg="del">
        <pc:chgData name="Usuario invitado" userId="S::urn:spo:anon#0d6a6cd4ee7da8021939c65944b69432881acc52415ab97b4fb14af93b94a915::" providerId="AD" clId="Web-{3357B2E8-1802-57BF-A7DC-88C1FFE5BE1E}" dt="2021-09-01T22:52:37.964" v="0"/>
        <pc:sldMkLst>
          <pc:docMk/>
          <pc:sldMk cId="2406273178" sldId="256"/>
        </pc:sldMkLst>
      </pc:sldChg>
    </pc:docChg>
  </pc:docChgLst>
  <pc:docChgLst>
    <pc:chgData name="Usuario invitado" userId="S::urn:spo:anon#0d6a6cd4ee7da8021939c65944b69432881acc52415ab97b4fb14af93b94a915::" providerId="AD" clId="Web-{66752EA8-249A-E5C9-263B-93E093B72920}"/>
    <pc:docChg chg="modSld">
      <pc:chgData name="Usuario invitado" userId="S::urn:spo:anon#0d6a6cd4ee7da8021939c65944b69432881acc52415ab97b4fb14af93b94a915::" providerId="AD" clId="Web-{66752EA8-249A-E5C9-263B-93E093B72920}" dt="2021-09-02T00:17:37.323" v="2" actId="1076"/>
      <pc:docMkLst>
        <pc:docMk/>
      </pc:docMkLst>
      <pc:sldChg chg="modSp">
        <pc:chgData name="Usuario invitado" userId="S::urn:spo:anon#0d6a6cd4ee7da8021939c65944b69432881acc52415ab97b4fb14af93b94a915::" providerId="AD" clId="Web-{66752EA8-249A-E5C9-263B-93E093B72920}" dt="2021-09-02T00:17:37.323" v="2" actId="1076"/>
        <pc:sldMkLst>
          <pc:docMk/>
          <pc:sldMk cId="3794826316" sldId="284"/>
        </pc:sldMkLst>
        <pc:picChg chg="mod">
          <ac:chgData name="Usuario invitado" userId="S::urn:spo:anon#0d6a6cd4ee7da8021939c65944b69432881acc52415ab97b4fb14af93b94a915::" providerId="AD" clId="Web-{66752EA8-249A-E5C9-263B-93E093B72920}" dt="2021-09-02T00:17:37.323" v="2" actId="1076"/>
          <ac:picMkLst>
            <pc:docMk/>
            <pc:sldMk cId="3794826316" sldId="284"/>
            <ac:picMk id="4" creationId="{6F547258-2B79-4434-AE05-B615420AA35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078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6842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502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033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104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097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646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475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037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60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412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688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9527AF2B-7420-4D2C-B543-9E5B4C2A4C2E}"/>
              </a:ext>
            </a:extLst>
          </p:cNvPr>
          <p:cNvSpPr/>
          <p:nvPr/>
        </p:nvSpPr>
        <p:spPr>
          <a:xfrm>
            <a:off x="1124527" y="512618"/>
            <a:ext cx="9917544" cy="912090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>
                <a:latin typeface="Calibri Light"/>
                <a:cs typeface="Calibri"/>
              </a:rPr>
              <a:t>METODOLOGÍA SCRUM</a:t>
            </a:r>
            <a:endParaRPr lang="es-ES" sz="2800">
              <a:latin typeface="Calibri Light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C2D800B-8FF8-44F0-B6C3-CB7ECB5DD7A3}"/>
              </a:ext>
            </a:extLst>
          </p:cNvPr>
          <p:cNvSpPr txBox="1"/>
          <p:nvPr/>
        </p:nvSpPr>
        <p:spPr>
          <a:xfrm>
            <a:off x="1126548" y="1669185"/>
            <a:ext cx="9104745" cy="507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s-ES">
              <a:cs typeface="Calibri"/>
            </a:endParaRPr>
          </a:p>
          <a:p>
            <a:r>
              <a:rPr lang="es-ES" dirty="0">
                <a:cs typeface="Calibri"/>
              </a:rPr>
              <a:t>Grupo 7 - Integrantes: </a:t>
            </a:r>
          </a:p>
          <a:p>
            <a:r>
              <a:rPr lang="es-ES" dirty="0">
                <a:cs typeface="Calibri"/>
              </a:rPr>
              <a:t>                      - González Luz 71157</a:t>
            </a:r>
          </a:p>
          <a:p>
            <a:r>
              <a:rPr lang="es-ES" dirty="0">
                <a:cs typeface="Calibri"/>
              </a:rPr>
              <a:t>                      - Sepúlveda Martín </a:t>
            </a:r>
            <a:r>
              <a:rPr lang="es-ES" dirty="0">
                <a:ea typeface="+mn-lt"/>
                <a:cs typeface="+mn-lt"/>
              </a:rPr>
              <a:t>78284</a:t>
            </a:r>
            <a:endParaRPr lang="es-ES" dirty="0">
              <a:cs typeface="Calibri"/>
            </a:endParaRPr>
          </a:p>
          <a:p>
            <a:r>
              <a:rPr lang="es-ES" dirty="0">
                <a:cs typeface="Calibri"/>
              </a:rPr>
              <a:t>                      - Navarro Luis Fernando 79581</a:t>
            </a:r>
          </a:p>
          <a:p>
            <a:r>
              <a:rPr lang="es-ES" dirty="0">
                <a:cs typeface="Calibri"/>
              </a:rPr>
              <a:t>                      - Olmedo Augusto 75635</a:t>
            </a:r>
          </a:p>
          <a:p>
            <a:r>
              <a:rPr lang="es-ES" dirty="0">
                <a:cs typeface="Calibri"/>
              </a:rPr>
              <a:t>                      - Olmos Gómez Leandro Nicolás 80648</a:t>
            </a:r>
          </a:p>
          <a:p>
            <a:r>
              <a:rPr lang="es-ES" dirty="0">
                <a:cs typeface="Calibri"/>
              </a:rPr>
              <a:t>                      - Rius Bruno Alberto 79602</a:t>
            </a:r>
          </a:p>
          <a:p>
            <a:endParaRPr lang="es-ES">
              <a:cs typeface="Calibri"/>
            </a:endParaRPr>
          </a:p>
          <a:p>
            <a:r>
              <a:rPr lang="es-ES" dirty="0">
                <a:cs typeface="Calibri"/>
              </a:rPr>
              <a:t>Curso: 4K1</a:t>
            </a:r>
            <a:endParaRPr lang="es-ES" dirty="0"/>
          </a:p>
          <a:p>
            <a:endParaRPr lang="es-ES">
              <a:cs typeface="Calibri"/>
            </a:endParaRPr>
          </a:p>
          <a:p>
            <a:r>
              <a:rPr lang="es-ES" dirty="0">
                <a:cs typeface="Calibri"/>
              </a:rPr>
              <a:t>Asignatura: Ingeniería de Software</a:t>
            </a:r>
            <a:endParaRPr lang="es-ES" dirty="0"/>
          </a:p>
          <a:p>
            <a:endParaRPr lang="es-ES">
              <a:cs typeface="Calibri"/>
            </a:endParaRPr>
          </a:p>
          <a:p>
            <a:r>
              <a:rPr lang="es-ES" dirty="0">
                <a:cs typeface="Calibri"/>
              </a:rPr>
              <a:t>Profesores:</a:t>
            </a:r>
            <a:endParaRPr lang="es-ES" dirty="0"/>
          </a:p>
          <a:p>
            <a:r>
              <a:rPr lang="es-ES" dirty="0">
                <a:cs typeface="Calibri"/>
              </a:rPr>
              <a:t>                      - </a:t>
            </a:r>
            <a:r>
              <a:rPr lang="es-ES" dirty="0" err="1">
                <a:ea typeface="+mn-lt"/>
                <a:cs typeface="+mn-lt"/>
              </a:rPr>
              <a:t>Meles</a:t>
            </a:r>
            <a:r>
              <a:rPr lang="es-ES" dirty="0">
                <a:ea typeface="+mn-lt"/>
                <a:cs typeface="+mn-lt"/>
              </a:rPr>
              <a:t>, Silvia Judith (Titular)</a:t>
            </a:r>
            <a:endParaRPr lang="es-ES" dirty="0">
              <a:cs typeface="Calibri"/>
            </a:endParaRPr>
          </a:p>
          <a:p>
            <a:r>
              <a:rPr lang="es-ES" dirty="0">
                <a:ea typeface="+mn-lt"/>
                <a:cs typeface="+mn-lt"/>
              </a:rPr>
              <a:t>                      - </a:t>
            </a:r>
            <a:r>
              <a:rPr lang="es-ES" dirty="0" err="1">
                <a:ea typeface="+mn-lt"/>
                <a:cs typeface="+mn-lt"/>
              </a:rPr>
              <a:t>Boiero</a:t>
            </a:r>
            <a:r>
              <a:rPr lang="es-ES" dirty="0">
                <a:ea typeface="+mn-lt"/>
                <a:cs typeface="+mn-lt"/>
              </a:rPr>
              <a:t> </a:t>
            </a:r>
            <a:r>
              <a:rPr lang="es-ES" dirty="0" err="1">
                <a:ea typeface="+mn-lt"/>
                <a:cs typeface="+mn-lt"/>
              </a:rPr>
              <a:t>Rovera</a:t>
            </a:r>
            <a:r>
              <a:rPr lang="es-ES" dirty="0">
                <a:ea typeface="+mn-lt"/>
                <a:cs typeface="+mn-lt"/>
              </a:rPr>
              <a:t>, Gerardo Javier (JTP)</a:t>
            </a:r>
            <a:endParaRPr lang="es-ES" dirty="0">
              <a:cs typeface="Calibri"/>
            </a:endParaRPr>
          </a:p>
          <a:p>
            <a:r>
              <a:rPr lang="es-ES" dirty="0">
                <a:ea typeface="+mn-lt"/>
                <a:cs typeface="+mn-lt"/>
              </a:rPr>
              <a:t>                      - Crespo, María </a:t>
            </a:r>
            <a:r>
              <a:rPr lang="es-ES" dirty="0" err="1">
                <a:ea typeface="+mn-lt"/>
                <a:cs typeface="+mn-lt"/>
              </a:rPr>
              <a:t>Mickaela</a:t>
            </a:r>
            <a:r>
              <a:rPr lang="es-ES" dirty="0">
                <a:ea typeface="+mn-lt"/>
                <a:cs typeface="+mn-lt"/>
              </a:rPr>
              <a:t> (Ayudante 1ra)</a:t>
            </a:r>
            <a:endParaRPr lang="es-ES" dirty="0"/>
          </a:p>
          <a:p>
            <a:endParaRPr lang="es-E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1002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73893A-9A76-4D2A-8F68-A9BE9A27C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Características</a:t>
            </a:r>
          </a:p>
        </p:txBody>
      </p:sp>
      <p:pic>
        <p:nvPicPr>
          <p:cNvPr id="20" name="Imagen 25" descr="Diagrama&#10;&#10;Descripción generada automáticamente">
            <a:extLst>
              <a:ext uri="{FF2B5EF4-FFF2-40B4-BE49-F238E27FC236}">
                <a16:creationId xmlns:a16="http://schemas.microsoft.com/office/drawing/2014/main" id="{0E704C04-FA1A-4E9F-96F5-D9FC97F8A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4627" y="1574618"/>
            <a:ext cx="9270519" cy="491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25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76DD69-7498-4554-99E2-4ACF2C728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Multiples Scrum Teams</a:t>
            </a:r>
          </a:p>
        </p:txBody>
      </p:sp>
      <p:pic>
        <p:nvPicPr>
          <p:cNvPr id="4" name="Imagen 4" descr="Interfaz de usuario gráfica, Diagrama&#10;&#10;Descripción generada automáticamente">
            <a:extLst>
              <a:ext uri="{FF2B5EF4-FFF2-40B4-BE49-F238E27FC236}">
                <a16:creationId xmlns:a16="http://schemas.microsoft.com/office/drawing/2014/main" id="{3E741DEF-2D77-411D-A089-A0772DCE1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279" y="1965469"/>
            <a:ext cx="7197643" cy="255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46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ED656725-476F-4BC5-A35F-BB8A0349E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Developers</a:t>
            </a:r>
          </a:p>
        </p:txBody>
      </p:sp>
      <p:pic>
        <p:nvPicPr>
          <p:cNvPr id="4" name="Imagen 4" descr="Imagen de la pantalla de un celular con letras&#10;&#10;Descripción generada automáticamente">
            <a:extLst>
              <a:ext uri="{FF2B5EF4-FFF2-40B4-BE49-F238E27FC236}">
                <a16:creationId xmlns:a16="http://schemas.microsoft.com/office/drawing/2014/main" id="{2AF5A001-293B-467A-B5CD-E7A8F10E5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2182041"/>
            <a:ext cx="10905066" cy="338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092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DE83E568-5FD8-4DCD-9348-3C95DF64F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Product Owner</a:t>
            </a:r>
            <a:endParaRPr lang="en-US" sz="3200" kern="1200">
              <a:solidFill>
                <a:schemeClr val="bg1"/>
              </a:solidFill>
            </a:endParaRPr>
          </a:p>
        </p:txBody>
      </p:sp>
      <p:pic>
        <p:nvPicPr>
          <p:cNvPr id="11" name="Imagen 12" descr="Interfaz de usuario gráfica, Diagrama&#10;&#10;Descripción generada automáticamente">
            <a:extLst>
              <a:ext uri="{FF2B5EF4-FFF2-40B4-BE49-F238E27FC236}">
                <a16:creationId xmlns:a16="http://schemas.microsoft.com/office/drawing/2014/main" id="{E3C9C6BA-F9A2-4B14-A543-E9929B911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6" y="1984604"/>
            <a:ext cx="12203499" cy="412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885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5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59BAFDCE-4CA3-498C-B9A4-4788DF5A6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8" y="1685925"/>
            <a:ext cx="4370388" cy="4370388"/>
          </a:xfrm>
          <a:prstGeom prst="rect">
            <a:avLst/>
          </a:prstGeom>
        </p:spPr>
      </p:pic>
      <p:pic>
        <p:nvPicPr>
          <p:cNvPr id="3" name="Imagen 3" descr="Diagrama&#10;&#10;Descripción generada automáticamente">
            <a:extLst>
              <a:ext uri="{FF2B5EF4-FFF2-40B4-BE49-F238E27FC236}">
                <a16:creationId xmlns:a16="http://schemas.microsoft.com/office/drawing/2014/main" id="{13315782-D7EA-411E-947B-5BDFBEDA9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938" y="1685925"/>
            <a:ext cx="6459538" cy="4370388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216235C6-F1D3-4F06-AC08-E64B6FECA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Como ayuda el Scrum Master</a:t>
            </a:r>
          </a:p>
        </p:txBody>
      </p:sp>
    </p:spTree>
    <p:extLst>
      <p:ext uri="{BB962C8B-B14F-4D97-AF65-F5344CB8AC3E}">
        <p14:creationId xmlns:p14="http://schemas.microsoft.com/office/powerpoint/2010/main" val="3454488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699644-6451-4CDF-ACD8-EC3A8CC3F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Como ayuda el Scrum Master</a:t>
            </a:r>
          </a:p>
        </p:txBody>
      </p:sp>
      <p:pic>
        <p:nvPicPr>
          <p:cNvPr id="4" name="Imagen 4" descr="Diagrama&#10;&#10;Descripción generada automáticamente">
            <a:extLst>
              <a:ext uri="{FF2B5EF4-FFF2-40B4-BE49-F238E27FC236}">
                <a16:creationId xmlns:a16="http://schemas.microsoft.com/office/drawing/2014/main" id="{8BE9E529-DAD6-4E5B-8D4C-BA6CA3326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053" y="1675227"/>
            <a:ext cx="929989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288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42D949D3-B17A-496A-A87E-AD09E9661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Como ayuda el Scrum Master</a:t>
            </a:r>
          </a:p>
        </p:txBody>
      </p:sp>
      <p:pic>
        <p:nvPicPr>
          <p:cNvPr id="7" name="Imagen 7" descr="Diagrama&#10;&#10;Descripción generada automáticamente">
            <a:extLst>
              <a:ext uri="{FF2B5EF4-FFF2-40B4-BE49-F238E27FC236}">
                <a16:creationId xmlns:a16="http://schemas.microsoft.com/office/drawing/2014/main" id="{4B371026-1D6D-49C9-85EA-A4F6040BB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528" y="1675227"/>
            <a:ext cx="9250943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864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BDC7DED-A7AD-4170-AB94-7612BC5D8D6D}"/>
              </a:ext>
            </a:extLst>
          </p:cNvPr>
          <p:cNvSpPr/>
          <p:nvPr/>
        </p:nvSpPr>
        <p:spPr>
          <a:xfrm>
            <a:off x="555074" y="615409"/>
            <a:ext cx="10852353" cy="9094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5200">
                <a:latin typeface="Calibri Light"/>
                <a:cs typeface="Calibri"/>
              </a:rPr>
              <a:t>Eventos</a:t>
            </a:r>
          </a:p>
        </p:txBody>
      </p:sp>
      <p:pic>
        <p:nvPicPr>
          <p:cNvPr id="7" name="Imagen 7" descr="Diagrama, Texto, Chat o mensaje de texto&#10;&#10;Descripción generada automáticamente">
            <a:extLst>
              <a:ext uri="{FF2B5EF4-FFF2-40B4-BE49-F238E27FC236}">
                <a16:creationId xmlns:a16="http://schemas.microsoft.com/office/drawing/2014/main" id="{318DABDC-C2BA-48CA-988A-B483B0595D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948" y="2145368"/>
            <a:ext cx="7831393" cy="351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011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6" descr="Imagen que contiene Texto&#10;&#10;Descripción generada automáticamente">
            <a:extLst>
              <a:ext uri="{FF2B5EF4-FFF2-40B4-BE49-F238E27FC236}">
                <a16:creationId xmlns:a16="http://schemas.microsoft.com/office/drawing/2014/main" id="{D89A1C4A-A755-4117-9C30-C76CDB388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137" y="2332352"/>
            <a:ext cx="5379289" cy="288304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E02EC82-232A-45F8-933D-ABC66422B782}"/>
              </a:ext>
            </a:extLst>
          </p:cNvPr>
          <p:cNvSpPr txBox="1"/>
          <p:nvPr/>
        </p:nvSpPr>
        <p:spPr>
          <a:xfrm>
            <a:off x="602534" y="2335469"/>
            <a:ext cx="522584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s-ES">
                <a:cs typeface="Calibri"/>
              </a:rPr>
              <a:t>Longitud fija ( 2 a 4 semanas).</a:t>
            </a:r>
            <a:endParaRPr lang="es-ES"/>
          </a:p>
          <a:p>
            <a:pPr marL="285750" indent="-285750">
              <a:buFont typeface="Wingdings"/>
              <a:buChar char="Ø"/>
            </a:pPr>
            <a:r>
              <a:rPr lang="es-ES">
                <a:cs typeface="Calibri"/>
              </a:rPr>
              <a:t>Comienza uno nuevo cuando termina el anterior.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F4506CBA-4097-4499-88DE-7F0791C34111}"/>
              </a:ext>
            </a:extLst>
          </p:cNvPr>
          <p:cNvSpPr/>
          <p:nvPr/>
        </p:nvSpPr>
        <p:spPr>
          <a:xfrm>
            <a:off x="665687" y="504796"/>
            <a:ext cx="10852353" cy="9094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5200">
                <a:latin typeface="Calibri Light"/>
                <a:cs typeface="Calibri"/>
              </a:rPr>
              <a:t>Sprints</a:t>
            </a:r>
          </a:p>
        </p:txBody>
      </p:sp>
      <p:sp>
        <p:nvSpPr>
          <p:cNvPr id="11" name="Flecha: pentágono 10">
            <a:extLst>
              <a:ext uri="{FF2B5EF4-FFF2-40B4-BE49-F238E27FC236}">
                <a16:creationId xmlns:a16="http://schemas.microsoft.com/office/drawing/2014/main" id="{9793A66E-331B-41C1-A841-70A552D61181}"/>
              </a:ext>
            </a:extLst>
          </p:cNvPr>
          <p:cNvSpPr/>
          <p:nvPr/>
        </p:nvSpPr>
        <p:spPr>
          <a:xfrm>
            <a:off x="666085" y="1638103"/>
            <a:ext cx="1696064" cy="479322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>
                <a:cs typeface="Calibri"/>
              </a:rPr>
              <a:t>Características</a:t>
            </a:r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EE12FCD7-AC9B-4FFD-BA4E-565C52883481}"/>
              </a:ext>
            </a:extLst>
          </p:cNvPr>
          <p:cNvSpPr/>
          <p:nvPr/>
        </p:nvSpPr>
        <p:spPr>
          <a:xfrm>
            <a:off x="662455" y="3079887"/>
            <a:ext cx="1431635" cy="48490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rgbClr val="000000"/>
                </a:solidFill>
                <a:cs typeface="Calibri"/>
              </a:rPr>
              <a:t>Sprint Largo</a:t>
            </a:r>
            <a:endParaRPr lang="es-ES">
              <a:solidFill>
                <a:srgbClr val="000000"/>
              </a:solidFill>
            </a:endParaRPr>
          </a:p>
        </p:txBody>
      </p:sp>
      <p:sp>
        <p:nvSpPr>
          <p:cNvPr id="5" name="Flecha: hacia la izquierda 4">
            <a:extLst>
              <a:ext uri="{FF2B5EF4-FFF2-40B4-BE49-F238E27FC236}">
                <a16:creationId xmlns:a16="http://schemas.microsoft.com/office/drawing/2014/main" id="{7A72E7EA-A314-48D2-B861-D2EBBAD03872}"/>
              </a:ext>
            </a:extLst>
          </p:cNvPr>
          <p:cNvSpPr/>
          <p:nvPr/>
        </p:nvSpPr>
        <p:spPr>
          <a:xfrm>
            <a:off x="2133057" y="3084217"/>
            <a:ext cx="1512453" cy="484909"/>
          </a:xfrm>
          <a:prstGeom prst="lef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/>
                </a:solidFill>
                <a:cs typeface="Calibri"/>
              </a:rPr>
              <a:t>Sprint Corto</a:t>
            </a:r>
            <a:endParaRPr lang="es-ES">
              <a:solidFill>
                <a:schemeClr val="tx1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FAA739CA-7ED2-4398-B480-C6E1364089B8}"/>
              </a:ext>
            </a:extLst>
          </p:cNvPr>
          <p:cNvSpPr txBox="1"/>
          <p:nvPr/>
        </p:nvSpPr>
        <p:spPr>
          <a:xfrm>
            <a:off x="596900" y="3644900"/>
            <a:ext cx="157711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>
                <a:cs typeface="Calibri"/>
              </a:rPr>
              <a:t>Riesgo aumenta </a:t>
            </a:r>
          </a:p>
          <a:p>
            <a:r>
              <a:rPr lang="es-ES" sz="1200">
                <a:cs typeface="Calibri"/>
              </a:rPr>
              <a:t>Complejidad aumenta</a:t>
            </a:r>
          </a:p>
          <a:p>
            <a:r>
              <a:rPr lang="es-ES" sz="1200">
                <a:cs typeface="Calibri"/>
              </a:rPr>
              <a:t>Objetivo obsoleto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FFFD4289-7B2C-4EFD-97DF-A48F62F63AAC}"/>
              </a:ext>
            </a:extLst>
          </p:cNvPr>
          <p:cNvSpPr txBox="1"/>
          <p:nvPr/>
        </p:nvSpPr>
        <p:spPr>
          <a:xfrm>
            <a:off x="2282536" y="36449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>
                <a:cs typeface="Calibri"/>
              </a:rPr>
              <a:t>Riesgo pequeño </a:t>
            </a:r>
          </a:p>
          <a:p>
            <a:r>
              <a:rPr lang="es-ES" sz="1200">
                <a:cs typeface="Calibri"/>
              </a:rPr>
              <a:t>Esfuerzo pequeño</a:t>
            </a:r>
          </a:p>
          <a:p>
            <a:r>
              <a:rPr lang="es-ES" sz="1200">
                <a:cs typeface="Calibri"/>
              </a:rPr>
              <a:t>Mayor ciclos de aprendizaje</a:t>
            </a:r>
          </a:p>
        </p:txBody>
      </p:sp>
      <p:sp>
        <p:nvSpPr>
          <p:cNvPr id="16" name="Flecha: pentágono 15">
            <a:extLst>
              <a:ext uri="{FF2B5EF4-FFF2-40B4-BE49-F238E27FC236}">
                <a16:creationId xmlns:a16="http://schemas.microsoft.com/office/drawing/2014/main" id="{162D6435-8145-4D3E-9A26-ADB627B4941F}"/>
              </a:ext>
            </a:extLst>
          </p:cNvPr>
          <p:cNvSpPr/>
          <p:nvPr/>
        </p:nvSpPr>
        <p:spPr>
          <a:xfrm>
            <a:off x="666085" y="4420557"/>
            <a:ext cx="4051335" cy="479322"/>
          </a:xfrm>
          <a:prstGeom prst="homePlat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ES">
                <a:cs typeface="Calibri"/>
              </a:rPr>
              <a:t>Condiciones dentro de un Sprint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E42F82B-2C6E-4D19-AF1E-363417979B61}"/>
              </a:ext>
            </a:extLst>
          </p:cNvPr>
          <p:cNvSpPr txBox="1"/>
          <p:nvPr/>
        </p:nvSpPr>
        <p:spPr>
          <a:xfrm>
            <a:off x="556351" y="5025560"/>
            <a:ext cx="717702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Ø"/>
            </a:pPr>
            <a:r>
              <a:rPr lang="es-ES" sz="1600">
                <a:cs typeface="Calibri"/>
              </a:rPr>
              <a:t>No hacer cambios que peligren el objetivo del sprint.</a:t>
            </a:r>
          </a:p>
          <a:p>
            <a:pPr marL="285750" indent="-285750">
              <a:buFont typeface="Wingdings"/>
              <a:buChar char="Ø"/>
            </a:pPr>
            <a:r>
              <a:rPr lang="es-ES" sz="1600">
                <a:cs typeface="Calibri"/>
              </a:rPr>
              <a:t>La calidad no disminuye.</a:t>
            </a:r>
          </a:p>
          <a:p>
            <a:pPr marL="285750" indent="-285750">
              <a:buFont typeface="Wingdings"/>
              <a:buChar char="Ø"/>
            </a:pPr>
            <a:r>
              <a:rPr lang="es-ES" sz="1600">
                <a:cs typeface="Calibri"/>
              </a:rPr>
              <a:t>El trabajo pendiente se refina cuanto precise.</a:t>
            </a:r>
          </a:p>
          <a:p>
            <a:pPr marL="285750" indent="-285750">
              <a:buFont typeface="Wingdings"/>
              <a:buChar char="Ø"/>
            </a:pPr>
            <a:r>
              <a:rPr lang="es-ES" sz="1600">
                <a:cs typeface="Calibri"/>
              </a:rPr>
              <a:t>El alcance se puede negociar con el </a:t>
            </a:r>
            <a:r>
              <a:rPr lang="es-ES" sz="1600" err="1">
                <a:cs typeface="Calibri"/>
              </a:rPr>
              <a:t>Product</a:t>
            </a:r>
            <a:r>
              <a:rPr lang="es-ES" sz="1600">
                <a:cs typeface="Calibri"/>
              </a:rPr>
              <a:t> </a:t>
            </a:r>
            <a:r>
              <a:rPr lang="es-ES" sz="1600" err="1">
                <a:cs typeface="Calibri"/>
              </a:rPr>
              <a:t>Owner</a:t>
            </a:r>
            <a:r>
              <a:rPr lang="es-ES" sz="1600">
                <a:cs typeface="Calibri"/>
              </a:rPr>
              <a:t> cuando más se aprenda de él</a:t>
            </a:r>
          </a:p>
          <a:p>
            <a:pPr marL="285750" indent="-285750">
              <a:buFont typeface="Wingdings"/>
              <a:buChar char="Ø"/>
            </a:pPr>
            <a:r>
              <a:rPr lang="es-ES" sz="1600">
                <a:cs typeface="Calibri"/>
              </a:rPr>
              <a:t>Solo el </a:t>
            </a:r>
            <a:r>
              <a:rPr lang="es-ES" sz="1600" err="1">
                <a:cs typeface="Calibri"/>
              </a:rPr>
              <a:t>Product</a:t>
            </a:r>
            <a:r>
              <a:rPr lang="es-ES" sz="1600">
                <a:cs typeface="Calibri"/>
              </a:rPr>
              <a:t> </a:t>
            </a:r>
            <a:r>
              <a:rPr lang="es-ES" sz="1600" err="1">
                <a:cs typeface="Calibri"/>
              </a:rPr>
              <a:t>Owner</a:t>
            </a:r>
            <a:r>
              <a:rPr lang="es-ES" sz="1600">
                <a:cs typeface="Calibri"/>
              </a:rPr>
              <a:t> puede cancelar un Sprint con un objetivo obsoleto</a:t>
            </a:r>
          </a:p>
        </p:txBody>
      </p:sp>
    </p:spTree>
    <p:extLst>
      <p:ext uri="{BB962C8B-B14F-4D97-AF65-F5344CB8AC3E}">
        <p14:creationId xmlns:p14="http://schemas.microsoft.com/office/powerpoint/2010/main" val="3483296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5" descr="Diagrama&#10;&#10;Descripción generada automáticamente">
            <a:extLst>
              <a:ext uri="{FF2B5EF4-FFF2-40B4-BE49-F238E27FC236}">
                <a16:creationId xmlns:a16="http://schemas.microsoft.com/office/drawing/2014/main" id="{B537F12D-8B24-4DDE-B229-2AE8A5139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8013" y="1759222"/>
            <a:ext cx="7610167" cy="434736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12E9D485-B13C-461F-ABD0-06CF432F63A9}"/>
              </a:ext>
            </a:extLst>
          </p:cNvPr>
          <p:cNvSpPr/>
          <p:nvPr/>
        </p:nvSpPr>
        <p:spPr>
          <a:xfrm>
            <a:off x="665687" y="504796"/>
            <a:ext cx="10852353" cy="90948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5200">
                <a:latin typeface="Calibri Light"/>
                <a:cs typeface="Calibri"/>
              </a:rPr>
              <a:t>Ceremonias</a:t>
            </a:r>
          </a:p>
        </p:txBody>
      </p:sp>
    </p:spTree>
    <p:extLst>
      <p:ext uri="{BB962C8B-B14F-4D97-AF65-F5344CB8AC3E}">
        <p14:creationId xmlns:p14="http://schemas.microsoft.com/office/powerpoint/2010/main" val="3456992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6F547258-2B79-4434-AE05-B615420AA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290" y="646418"/>
            <a:ext cx="6491415" cy="317340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E5E9F68-4EF1-4B85-8165-BDCA3EC7A8DA}"/>
              </a:ext>
            </a:extLst>
          </p:cNvPr>
          <p:cNvSpPr txBox="1"/>
          <p:nvPr/>
        </p:nvSpPr>
        <p:spPr>
          <a:xfrm>
            <a:off x="425570" y="554966"/>
            <a:ext cx="472727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s-ES"/>
          </a:p>
          <a:p>
            <a:endParaRPr lang="es-ES">
              <a:cs typeface="Calibri"/>
            </a:endParaRPr>
          </a:p>
        </p:txBody>
      </p:sp>
      <p:pic>
        <p:nvPicPr>
          <p:cNvPr id="3" name="Imagen 4" descr="Forma, Círculo&#10;&#10;Descripción generada automáticamente">
            <a:extLst>
              <a:ext uri="{FF2B5EF4-FFF2-40B4-BE49-F238E27FC236}">
                <a16:creationId xmlns:a16="http://schemas.microsoft.com/office/drawing/2014/main" id="{A2C5F84B-71DF-4145-8FC0-13A937F07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448" y="4033420"/>
            <a:ext cx="1313013" cy="2535808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F4EFD9B-BD35-42A8-BEC7-345EA074264E}"/>
              </a:ext>
            </a:extLst>
          </p:cNvPr>
          <p:cNvSpPr txBox="1"/>
          <p:nvPr/>
        </p:nvSpPr>
        <p:spPr>
          <a:xfrm>
            <a:off x="856890" y="871268"/>
            <a:ext cx="2743200" cy="49244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 sz="2000"/>
              <a:t>Marco de trabajo ligero</a:t>
            </a:r>
            <a:endParaRPr lang="es-ES" sz="2000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s-ES" sz="20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s-ES" sz="2000">
                <a:cs typeface="Calibri"/>
              </a:rPr>
              <a:t>Condiciones cambiantes</a:t>
            </a:r>
          </a:p>
          <a:p>
            <a:pPr marL="285750" indent="-285750">
              <a:buFont typeface="Arial"/>
              <a:buChar char="•"/>
            </a:pPr>
            <a:endParaRPr lang="es-ES" sz="20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s-ES" sz="2000">
                <a:cs typeface="Calibri"/>
              </a:rPr>
              <a:t>Soluciones adaptables</a:t>
            </a:r>
          </a:p>
          <a:p>
            <a:pPr marL="285750" indent="-285750">
              <a:buFont typeface="Arial"/>
              <a:buChar char="•"/>
            </a:pPr>
            <a:endParaRPr lang="es-ES" sz="20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s-ES" sz="2000">
                <a:cs typeface="Calibri"/>
              </a:rPr>
              <a:t>Problemas complejos</a:t>
            </a:r>
          </a:p>
          <a:p>
            <a:pPr marL="285750" indent="-285750">
              <a:buFont typeface="Arial"/>
              <a:buChar char="•"/>
            </a:pPr>
            <a:endParaRPr lang="es-ES" sz="20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s-ES" sz="2000">
                <a:cs typeface="Calibri"/>
              </a:rPr>
              <a:t>Iterativo e incremental</a:t>
            </a:r>
          </a:p>
          <a:p>
            <a:pPr marL="285750" indent="-285750">
              <a:buFont typeface="Arial"/>
              <a:buChar char="•"/>
            </a:pPr>
            <a:endParaRPr lang="es-ES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s-ES"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s-E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4826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echa: pentágono 4">
            <a:extLst>
              <a:ext uri="{FF2B5EF4-FFF2-40B4-BE49-F238E27FC236}">
                <a16:creationId xmlns:a16="http://schemas.microsoft.com/office/drawing/2014/main" id="{1EC4BC86-2B03-457A-A376-BB27E3266751}"/>
              </a:ext>
            </a:extLst>
          </p:cNvPr>
          <p:cNvSpPr/>
          <p:nvPr/>
        </p:nvSpPr>
        <p:spPr>
          <a:xfrm>
            <a:off x="690666" y="753200"/>
            <a:ext cx="2221197" cy="479322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ES">
                <a:cs typeface="Calibri"/>
              </a:rPr>
              <a:t>Sprint </a:t>
            </a:r>
            <a:r>
              <a:rPr lang="es-ES" err="1">
                <a:cs typeface="Calibri"/>
              </a:rPr>
              <a:t>Planning</a:t>
            </a:r>
            <a:endParaRPr lang="es-ES">
              <a:cs typeface="Calibri"/>
            </a:endParaRPr>
          </a:p>
        </p:txBody>
      </p:sp>
      <p:pic>
        <p:nvPicPr>
          <p:cNvPr id="2" name="Imagen 2" descr="Diagrama&#10;&#10;Descripción generada automáticamente">
            <a:extLst>
              <a:ext uri="{FF2B5EF4-FFF2-40B4-BE49-F238E27FC236}">
                <a16:creationId xmlns:a16="http://schemas.microsoft.com/office/drawing/2014/main" id="{0FC202BF-B5FB-4B20-83B8-6E1BF9D99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037" y="1470436"/>
            <a:ext cx="10633587" cy="446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680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echa: pentágono 4">
            <a:extLst>
              <a:ext uri="{FF2B5EF4-FFF2-40B4-BE49-F238E27FC236}">
                <a16:creationId xmlns:a16="http://schemas.microsoft.com/office/drawing/2014/main" id="{39DDC6CE-A45B-48D0-9DC8-BB2F1DA18970}"/>
              </a:ext>
            </a:extLst>
          </p:cNvPr>
          <p:cNvSpPr/>
          <p:nvPr/>
        </p:nvSpPr>
        <p:spPr>
          <a:xfrm>
            <a:off x="924182" y="1060458"/>
            <a:ext cx="2394378" cy="479322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ES">
                <a:ea typeface="+mn-lt"/>
                <a:cs typeface="+mn-lt"/>
              </a:rPr>
              <a:t>Daily Scrums</a:t>
            </a:r>
            <a:endParaRPr lang="es-ES"/>
          </a:p>
        </p:txBody>
      </p:sp>
      <p:pic>
        <p:nvPicPr>
          <p:cNvPr id="2" name="Imagen 2">
            <a:extLst>
              <a:ext uri="{FF2B5EF4-FFF2-40B4-BE49-F238E27FC236}">
                <a16:creationId xmlns:a16="http://schemas.microsoft.com/office/drawing/2014/main" id="{97363670-15EF-49B8-8E5D-4FE58FCF8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309" y="2020455"/>
            <a:ext cx="10409381" cy="288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188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echa: pentágono 4">
            <a:extLst>
              <a:ext uri="{FF2B5EF4-FFF2-40B4-BE49-F238E27FC236}">
                <a16:creationId xmlns:a16="http://schemas.microsoft.com/office/drawing/2014/main" id="{87005446-AC4F-40EF-8958-154AF28897A1}"/>
              </a:ext>
            </a:extLst>
          </p:cNvPr>
          <p:cNvSpPr/>
          <p:nvPr/>
        </p:nvSpPr>
        <p:spPr>
          <a:xfrm>
            <a:off x="924182" y="1060458"/>
            <a:ext cx="2394378" cy="479322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ES">
                <a:cs typeface="Calibri"/>
              </a:rPr>
              <a:t>Sprint </a:t>
            </a:r>
            <a:r>
              <a:rPr lang="es-ES" err="1">
                <a:cs typeface="Calibri"/>
              </a:rPr>
              <a:t>Review</a:t>
            </a:r>
            <a:endParaRPr lang="es-ES" err="1"/>
          </a:p>
        </p:txBody>
      </p:sp>
      <p:pic>
        <p:nvPicPr>
          <p:cNvPr id="6" name="Imagen 6" descr="Diagrama&#10;&#10;Descripción generada automáticamente">
            <a:extLst>
              <a:ext uri="{FF2B5EF4-FFF2-40B4-BE49-F238E27FC236}">
                <a16:creationId xmlns:a16="http://schemas.microsoft.com/office/drawing/2014/main" id="{B1024281-BC43-4ED5-88C0-AF3E2E34E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09" y="2132939"/>
            <a:ext cx="9220200" cy="314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203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echa: pentágono 4">
            <a:extLst>
              <a:ext uri="{FF2B5EF4-FFF2-40B4-BE49-F238E27FC236}">
                <a16:creationId xmlns:a16="http://schemas.microsoft.com/office/drawing/2014/main" id="{F9E602F9-48C6-4F81-A88E-24058BAAD436}"/>
              </a:ext>
            </a:extLst>
          </p:cNvPr>
          <p:cNvSpPr/>
          <p:nvPr/>
        </p:nvSpPr>
        <p:spPr>
          <a:xfrm>
            <a:off x="1145407" y="1171071"/>
            <a:ext cx="2394378" cy="479322"/>
          </a:xfrm>
          <a:prstGeom prst="homePlat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s-ES">
                <a:cs typeface="Calibri"/>
              </a:rPr>
              <a:t>Sprint </a:t>
            </a:r>
            <a:r>
              <a:rPr lang="es-ES" err="1">
                <a:cs typeface="Calibri"/>
              </a:rPr>
              <a:t>Retospective</a:t>
            </a:r>
          </a:p>
        </p:txBody>
      </p:sp>
      <p:pic>
        <p:nvPicPr>
          <p:cNvPr id="7" name="Imagen 7" descr="Diagram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4BB8A3BF-AA81-46A3-9225-7F5610433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10" y="2398526"/>
            <a:ext cx="10109199" cy="213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29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250546-0480-4047-9A45-EB8CDE7C8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898" y="278861"/>
            <a:ext cx="5532706" cy="1339940"/>
          </a:xfrm>
        </p:spPr>
        <p:txBody>
          <a:bodyPr/>
          <a:lstStyle/>
          <a:p>
            <a:r>
              <a:rPr lang="es-ES" b="1" u="sng">
                <a:cs typeface="Posterama"/>
              </a:rPr>
              <a:t>Artefactos De Scrum</a:t>
            </a:r>
            <a:endParaRPr lang="es-ES" b="1" u="sng"/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5499171C-6C82-4F00-8C8E-7A9210C78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6930" y="412670"/>
            <a:ext cx="7243311" cy="630583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52AA96E-F34A-48DA-892F-C0413127049B}"/>
              </a:ext>
            </a:extLst>
          </p:cNvPr>
          <p:cNvSpPr txBox="1"/>
          <p:nvPr/>
        </p:nvSpPr>
        <p:spPr>
          <a:xfrm>
            <a:off x="324929" y="1316966"/>
            <a:ext cx="4065916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800">
                <a:solidFill>
                  <a:srgbClr val="FF0000"/>
                </a:solidFill>
              </a:rPr>
              <a:t>-</a:t>
            </a:r>
            <a:r>
              <a:rPr lang="es-ES" sz="2800"/>
              <a:t> Representan trabajo o valor.</a:t>
            </a:r>
          </a:p>
          <a:p>
            <a:r>
              <a:rPr lang="es-ES" sz="2800">
                <a:solidFill>
                  <a:srgbClr val="FF0000"/>
                </a:solidFill>
              </a:rPr>
              <a:t>-</a:t>
            </a:r>
            <a:r>
              <a:rPr lang="es-ES" sz="2800"/>
              <a:t>Diseñados para maximizar la transparencia.</a:t>
            </a:r>
            <a:endParaRPr lang="es-ES" sz="2800">
              <a:cs typeface="Calibri"/>
            </a:endParaRPr>
          </a:p>
          <a:p>
            <a:r>
              <a:rPr lang="es-ES" sz="2800">
                <a:solidFill>
                  <a:srgbClr val="FF0000"/>
                </a:solidFill>
                <a:cs typeface="Calibri" panose="020F0502020204030204"/>
              </a:rPr>
              <a:t>-</a:t>
            </a:r>
            <a:r>
              <a:rPr lang="es-ES" sz="2800">
                <a:cs typeface="Calibri" panose="020F0502020204030204"/>
              </a:rPr>
              <a:t>Cada uno contiene un compromiso para garantizar que proporciona información que mejora la transparencia y el enfoque con el que se puede medir el progreso.</a:t>
            </a:r>
          </a:p>
        </p:txBody>
      </p:sp>
    </p:spTree>
    <p:extLst>
      <p:ext uri="{BB962C8B-B14F-4D97-AF65-F5344CB8AC3E}">
        <p14:creationId xmlns:p14="http://schemas.microsoft.com/office/powerpoint/2010/main" val="26205550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Diagrama&#10;&#10;Descripción generada automáticamente">
            <a:extLst>
              <a:ext uri="{FF2B5EF4-FFF2-40B4-BE49-F238E27FC236}">
                <a16:creationId xmlns:a16="http://schemas.microsoft.com/office/drawing/2014/main" id="{F8D17C86-8B1E-4CF5-A1DB-523820F74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11" y="789947"/>
            <a:ext cx="11494537" cy="532123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4490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Diagrama&#10;&#10;Descripción generada automáticamente">
            <a:extLst>
              <a:ext uri="{FF2B5EF4-FFF2-40B4-BE49-F238E27FC236}">
                <a16:creationId xmlns:a16="http://schemas.microsoft.com/office/drawing/2014/main" id="{5696C108-BDB8-485B-9DE4-F265FF504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43627"/>
            <a:ext cx="10905066" cy="537074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984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 descr="Diagrama&#10;&#10;Descripción generada automáticamente">
            <a:extLst>
              <a:ext uri="{FF2B5EF4-FFF2-40B4-BE49-F238E27FC236}">
                <a16:creationId xmlns:a16="http://schemas.microsoft.com/office/drawing/2014/main" id="{6E0809B9-0C4A-467C-B982-31FAE9A56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16364"/>
            <a:ext cx="10905066" cy="542527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22709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2">
            <a:extLst>
              <a:ext uri="{FF2B5EF4-FFF2-40B4-BE49-F238E27FC236}">
                <a16:creationId xmlns:a16="http://schemas.microsoft.com/office/drawing/2014/main" id="{1AE3AF65-4C02-4957-944A-A2FE61151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127" y="1242291"/>
            <a:ext cx="9497290" cy="471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448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6" descr="Logotipo&#10;&#10;Descripción generada automáticamente">
            <a:extLst>
              <a:ext uri="{FF2B5EF4-FFF2-40B4-BE49-F238E27FC236}">
                <a16:creationId xmlns:a16="http://schemas.microsoft.com/office/drawing/2014/main" id="{5C0A361B-657E-4704-9296-A8FC0C9A1E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44" b="29668"/>
          <a:stretch/>
        </p:blipFill>
        <p:spPr>
          <a:xfrm>
            <a:off x="6093359" y="146147"/>
            <a:ext cx="6098644" cy="2872604"/>
          </a:xfrm>
          <a:prstGeom prst="rect">
            <a:avLst/>
          </a:prstGeom>
        </p:spPr>
      </p:pic>
      <p:pic>
        <p:nvPicPr>
          <p:cNvPr id="5" name="Imagen 5">
            <a:extLst>
              <a:ext uri="{FF2B5EF4-FFF2-40B4-BE49-F238E27FC236}">
                <a16:creationId xmlns:a16="http://schemas.microsoft.com/office/drawing/2014/main" id="{7909F2A1-9F30-4CEB-AE3F-F7FB2E452C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81" b="12100"/>
          <a:stretch/>
        </p:blipFill>
        <p:spPr>
          <a:xfrm>
            <a:off x="41754" y="3420095"/>
            <a:ext cx="6096000" cy="3427470"/>
          </a:xfrm>
          <a:prstGeom prst="rect">
            <a:avLst/>
          </a:prstGeom>
        </p:spPr>
      </p:pic>
      <p:pic>
        <p:nvPicPr>
          <p:cNvPr id="7" name="Imagen 7" descr="Imagen que contiene Forma&#10;&#10;Descripción generada automáticamente">
            <a:extLst>
              <a:ext uri="{FF2B5EF4-FFF2-40B4-BE49-F238E27FC236}">
                <a16:creationId xmlns:a16="http://schemas.microsoft.com/office/drawing/2014/main" id="{60284E4D-2A63-4629-97C3-AF86ACF82B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98" r="5970" b="2"/>
          <a:stretch/>
        </p:blipFill>
        <p:spPr>
          <a:xfrm>
            <a:off x="6054267" y="3418562"/>
            <a:ext cx="6095980" cy="3429000"/>
          </a:xfrm>
          <a:prstGeom prst="rect">
            <a:avLst/>
          </a:prstGeom>
        </p:spPr>
      </p:pic>
      <p:pic>
        <p:nvPicPr>
          <p:cNvPr id="4" name="Imagen 4">
            <a:extLst>
              <a:ext uri="{FF2B5EF4-FFF2-40B4-BE49-F238E27FC236}">
                <a16:creationId xmlns:a16="http://schemas.microsoft.com/office/drawing/2014/main" id="{A9CAE27B-3037-4190-889E-85C726A784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11111"/>
          <a:stretch/>
        </p:blipFill>
        <p:spPr>
          <a:xfrm>
            <a:off x="41753" y="-5219"/>
            <a:ext cx="6096000" cy="3429000"/>
          </a:xfrm>
          <a:prstGeom prst="rect">
            <a:avLst/>
          </a:prstGeom>
        </p:spPr>
      </p:pic>
      <p:sp>
        <p:nvSpPr>
          <p:cNvPr id="9" name="Rectangle 11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ame 13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0078D1F-FE25-4F20-BCFB-D144BB023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858" y="2761554"/>
            <a:ext cx="3618284" cy="1345720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Teoría de Scrum</a:t>
            </a:r>
          </a:p>
        </p:txBody>
      </p:sp>
    </p:spTree>
    <p:extLst>
      <p:ext uri="{BB962C8B-B14F-4D97-AF65-F5344CB8AC3E}">
        <p14:creationId xmlns:p14="http://schemas.microsoft.com/office/powerpoint/2010/main" val="3936371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 descr="Imagen que contiene tabla&#10;&#10;Descripción generada automáticamente">
            <a:extLst>
              <a:ext uri="{FF2B5EF4-FFF2-40B4-BE49-F238E27FC236}">
                <a16:creationId xmlns:a16="http://schemas.microsoft.com/office/drawing/2014/main" id="{0231CA5C-4978-41A6-99E9-EE46588855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7" r="22014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A1543B8-53D6-418D-BD51-DE8237069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>
            <a:normAutofit/>
          </a:bodyPr>
          <a:lstStyle/>
          <a:p>
            <a:r>
              <a:rPr lang="es-ES">
                <a:cs typeface="Calibri Light"/>
              </a:rPr>
              <a:t>Trasparencia </a:t>
            </a:r>
            <a:endParaRPr lang="es-ES"/>
          </a:p>
        </p:txBody>
      </p:sp>
      <p:sp>
        <p:nvSpPr>
          <p:cNvPr id="14" name="Content Placeholder 7">
            <a:extLst>
              <a:ext uri="{FF2B5EF4-FFF2-40B4-BE49-F238E27FC236}">
                <a16:creationId xmlns:a16="http://schemas.microsoft.com/office/drawing/2014/main" id="{CDA382FA-B5FC-4C2F-9B4A-B16E0F2EC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AR" sz="2000">
                <a:ea typeface="+mn-lt"/>
                <a:cs typeface="+mn-lt"/>
              </a:rPr>
              <a:t>Debe existir transparencia en:</a:t>
            </a:r>
          </a:p>
          <a:p>
            <a:pPr lvl="1"/>
            <a:r>
              <a:rPr lang="es-AR" sz="2000">
                <a:ea typeface="+mn-lt"/>
                <a:cs typeface="+mn-lt"/>
              </a:rPr>
              <a:t>El proceso </a:t>
            </a:r>
          </a:p>
          <a:p>
            <a:pPr lvl="1"/>
            <a:r>
              <a:rPr lang="es-AR" sz="2000">
                <a:ea typeface="+mn-lt"/>
                <a:cs typeface="+mn-lt"/>
              </a:rPr>
              <a:t>El trabajo emergente </a:t>
            </a:r>
          </a:p>
          <a:p>
            <a:pPr lvl="1"/>
            <a:r>
              <a:rPr lang="es-AR" sz="2000">
                <a:ea typeface="+mn-lt"/>
                <a:cs typeface="+mn-lt"/>
              </a:rPr>
              <a:t>Los artefactos </a:t>
            </a:r>
          </a:p>
          <a:p>
            <a:r>
              <a:rPr lang="es-AR" sz="2000">
                <a:ea typeface="+mn-lt"/>
                <a:cs typeface="+mn-lt"/>
              </a:rPr>
              <a:t>Deben ser transparentes para: </a:t>
            </a:r>
          </a:p>
          <a:p>
            <a:pPr lvl="1"/>
            <a:r>
              <a:rPr lang="es-AR" sz="2000">
                <a:ea typeface="+mn-lt"/>
                <a:cs typeface="+mn-lt"/>
              </a:rPr>
              <a:t>Las personas que realizan el trabajo </a:t>
            </a:r>
          </a:p>
          <a:p>
            <a:pPr lvl="1"/>
            <a:r>
              <a:rPr lang="es-AR" sz="2000">
                <a:ea typeface="+mn-lt"/>
                <a:cs typeface="+mn-lt"/>
              </a:rPr>
              <a:t>Las personas que reciben el trabajo </a:t>
            </a:r>
          </a:p>
          <a:p>
            <a:r>
              <a:rPr lang="es-AR" sz="2000">
                <a:cs typeface="Calibri"/>
              </a:rPr>
              <a:t>Permite la inspección</a:t>
            </a:r>
          </a:p>
        </p:txBody>
      </p:sp>
    </p:spTree>
    <p:extLst>
      <p:ext uri="{BB962C8B-B14F-4D97-AF65-F5344CB8AC3E}">
        <p14:creationId xmlns:p14="http://schemas.microsoft.com/office/powerpoint/2010/main" val="38586113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2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4" descr="Texto&#10;&#10;Descripción generada automáticamente">
            <a:extLst>
              <a:ext uri="{FF2B5EF4-FFF2-40B4-BE49-F238E27FC236}">
                <a16:creationId xmlns:a16="http://schemas.microsoft.com/office/drawing/2014/main" id="{52CED2AC-1890-4779-B20F-9C6851755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9" t="18190" r="14498" b="9858"/>
          <a:stretch/>
        </p:blipFill>
        <p:spPr>
          <a:xfrm>
            <a:off x="4065262" y="-1335"/>
            <a:ext cx="8130254" cy="6868210"/>
          </a:xfrm>
          <a:prstGeom prst="rect">
            <a:avLst/>
          </a:prstGeom>
        </p:spPr>
      </p:pic>
      <p:sp>
        <p:nvSpPr>
          <p:cNvPr id="12" name="Rectangle 14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79C7D3-0CF5-4851-8C3E-022E61757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s-ES" sz="2800">
                <a:cs typeface="Calibri Light"/>
              </a:rPr>
              <a:t>Inspección</a:t>
            </a:r>
            <a:endParaRPr lang="es-ES" sz="2800"/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8A1DC3E-0AA0-42FE-B30F-66ABE1AFB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s-AR" sz="1700">
                <a:cs typeface="Calibri"/>
              </a:rPr>
              <a:t>Se realiza inspección de: </a:t>
            </a:r>
          </a:p>
          <a:p>
            <a:pPr lvl="1"/>
            <a:r>
              <a:rPr lang="es-AR" sz="1700">
                <a:cs typeface="Calibri"/>
              </a:rPr>
              <a:t>Artefactos </a:t>
            </a:r>
          </a:p>
          <a:p>
            <a:pPr lvl="1"/>
            <a:r>
              <a:rPr lang="es-AR" sz="1700">
                <a:cs typeface="Calibri"/>
              </a:rPr>
              <a:t>Proceso </a:t>
            </a:r>
          </a:p>
          <a:p>
            <a:r>
              <a:rPr lang="es-AR" sz="1700">
                <a:cs typeface="Calibri"/>
              </a:rPr>
              <a:t>Con frecuencia </a:t>
            </a:r>
          </a:p>
          <a:p>
            <a:r>
              <a:rPr lang="es-AR" sz="1700">
                <a:cs typeface="Calibri"/>
              </a:rPr>
              <a:t>Cuidadosamente </a:t>
            </a:r>
          </a:p>
          <a:p>
            <a:r>
              <a:rPr lang="es-AR" sz="1700">
                <a:cs typeface="Calibri"/>
              </a:rPr>
              <a:t>Para detectar: </a:t>
            </a:r>
          </a:p>
          <a:p>
            <a:pPr lvl="1"/>
            <a:r>
              <a:rPr lang="es-AR" sz="1700">
                <a:cs typeface="Calibri"/>
              </a:rPr>
              <a:t>Varianza </a:t>
            </a:r>
          </a:p>
          <a:p>
            <a:pPr lvl="1"/>
            <a:r>
              <a:rPr lang="es-AR" sz="1700">
                <a:cs typeface="Calibri"/>
              </a:rPr>
              <a:t>Problemas </a:t>
            </a:r>
          </a:p>
          <a:p>
            <a:r>
              <a:rPr lang="es-AR" sz="1700">
                <a:cs typeface="Calibri"/>
              </a:rPr>
              <a:t>Permite la adaptación </a:t>
            </a:r>
          </a:p>
        </p:txBody>
      </p:sp>
    </p:spTree>
    <p:extLst>
      <p:ext uri="{BB962C8B-B14F-4D97-AF65-F5344CB8AC3E}">
        <p14:creationId xmlns:p14="http://schemas.microsoft.com/office/powerpoint/2010/main" val="1086022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2">
            <a:extLst>
              <a:ext uri="{FF2B5EF4-FFF2-40B4-BE49-F238E27FC236}">
                <a16:creationId xmlns:a16="http://schemas.microsoft.com/office/drawing/2014/main" id="{1557A916-FDD1-44A1-A7A1-70009FD6B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14">
            <a:extLst>
              <a:ext uri="{FF2B5EF4-FFF2-40B4-BE49-F238E27FC236}">
                <a16:creationId xmlns:a16="http://schemas.microsoft.com/office/drawing/2014/main" id="{4B874C19-9B23-4B12-823E-D67615A9B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743949" cy="6858000"/>
          </a:xfrm>
          <a:custGeom>
            <a:avLst/>
            <a:gdLst>
              <a:gd name="connsiteX0" fmla="*/ 956085 w 7743949"/>
              <a:gd name="connsiteY0" fmla="*/ 2071857 h 6858000"/>
              <a:gd name="connsiteX1" fmla="*/ 4999548 w 7743949"/>
              <a:gd name="connsiteY1" fmla="*/ 2071857 h 6858000"/>
              <a:gd name="connsiteX2" fmla="*/ 5619604 w 7743949"/>
              <a:gd name="connsiteY2" fmla="*/ 2437296 h 6858000"/>
              <a:gd name="connsiteX3" fmla="*/ 7645701 w 7743949"/>
              <a:gd name="connsiteY3" fmla="*/ 5926372 h 6858000"/>
              <a:gd name="connsiteX4" fmla="*/ 7645701 w 7743949"/>
              <a:gd name="connsiteY4" fmla="*/ 6639850 h 6858000"/>
              <a:gd name="connsiteX5" fmla="*/ 7538856 w 7743949"/>
              <a:gd name="connsiteY5" fmla="*/ 6823844 h 6858000"/>
              <a:gd name="connsiteX6" fmla="*/ 7519022 w 7743949"/>
              <a:gd name="connsiteY6" fmla="*/ 6858000 h 6858000"/>
              <a:gd name="connsiteX7" fmla="*/ 0 w 7743949"/>
              <a:gd name="connsiteY7" fmla="*/ 6858000 h 6858000"/>
              <a:gd name="connsiteX8" fmla="*/ 0 w 7743949"/>
              <a:gd name="connsiteY8" fmla="*/ 3003362 h 6858000"/>
              <a:gd name="connsiteX9" fmla="*/ 144017 w 7743949"/>
              <a:gd name="connsiteY9" fmla="*/ 2754282 h 6858000"/>
              <a:gd name="connsiteX10" fmla="*/ 327296 w 7743949"/>
              <a:gd name="connsiteY10" fmla="*/ 2437296 h 6858000"/>
              <a:gd name="connsiteX11" fmla="*/ 956085 w 7743949"/>
              <a:gd name="connsiteY11" fmla="*/ 2071857 h 6858000"/>
              <a:gd name="connsiteX12" fmla="*/ 6281397 w 7743949"/>
              <a:gd name="connsiteY12" fmla="*/ 1163923 h 6858000"/>
              <a:gd name="connsiteX13" fmla="*/ 7148441 w 7743949"/>
              <a:gd name="connsiteY13" fmla="*/ 1163923 h 6858000"/>
              <a:gd name="connsiteX14" fmla="*/ 7281401 w 7743949"/>
              <a:gd name="connsiteY14" fmla="*/ 1242285 h 6858000"/>
              <a:gd name="connsiteX15" fmla="*/ 7715859 w 7743949"/>
              <a:gd name="connsiteY15" fmla="*/ 1990451 h 6858000"/>
              <a:gd name="connsiteX16" fmla="*/ 7715859 w 7743949"/>
              <a:gd name="connsiteY16" fmla="*/ 2143443 h 6858000"/>
              <a:gd name="connsiteX17" fmla="*/ 7281401 w 7743949"/>
              <a:gd name="connsiteY17" fmla="*/ 2891610 h 6858000"/>
              <a:gd name="connsiteX18" fmla="*/ 7148441 w 7743949"/>
              <a:gd name="connsiteY18" fmla="*/ 2969971 h 6858000"/>
              <a:gd name="connsiteX19" fmla="*/ 6281397 w 7743949"/>
              <a:gd name="connsiteY19" fmla="*/ 2969971 h 6858000"/>
              <a:gd name="connsiteX20" fmla="*/ 6146565 w 7743949"/>
              <a:gd name="connsiteY20" fmla="*/ 2891610 h 6858000"/>
              <a:gd name="connsiteX21" fmla="*/ 5713979 w 7743949"/>
              <a:gd name="connsiteY21" fmla="*/ 2143443 h 6858000"/>
              <a:gd name="connsiteX22" fmla="*/ 5713979 w 7743949"/>
              <a:gd name="connsiteY22" fmla="*/ 1990451 h 6858000"/>
              <a:gd name="connsiteX23" fmla="*/ 6146565 w 7743949"/>
              <a:gd name="connsiteY23" fmla="*/ 1242285 h 6858000"/>
              <a:gd name="connsiteX24" fmla="*/ 6281397 w 7743949"/>
              <a:gd name="connsiteY24" fmla="*/ 1163923 h 6858000"/>
              <a:gd name="connsiteX25" fmla="*/ 0 w 7743949"/>
              <a:gd name="connsiteY25" fmla="*/ 0 h 6858000"/>
              <a:gd name="connsiteX26" fmla="*/ 6600525 w 7743949"/>
              <a:gd name="connsiteY26" fmla="*/ 0 h 6858000"/>
              <a:gd name="connsiteX27" fmla="*/ 6486618 w 7743949"/>
              <a:gd name="connsiteY27" fmla="*/ 196155 h 6858000"/>
              <a:gd name="connsiteX28" fmla="*/ 5677553 w 7743949"/>
              <a:gd name="connsiteY28" fmla="*/ 1589421 h 6858000"/>
              <a:gd name="connsiteX29" fmla="*/ 5057496 w 7743949"/>
              <a:gd name="connsiteY29" fmla="*/ 1954861 h 6858000"/>
              <a:gd name="connsiteX30" fmla="*/ 1014033 w 7743949"/>
              <a:gd name="connsiteY30" fmla="*/ 1954861 h 6858000"/>
              <a:gd name="connsiteX31" fmla="*/ 385244 w 7743949"/>
              <a:gd name="connsiteY31" fmla="*/ 1589421 h 6858000"/>
              <a:gd name="connsiteX32" fmla="*/ 69234 w 7743949"/>
              <a:gd name="connsiteY32" fmla="*/ 1042874 h 6858000"/>
              <a:gd name="connsiteX33" fmla="*/ 0 w 7743949"/>
              <a:gd name="connsiteY33" fmla="*/ 9231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743949" h="6858000">
                <a:moveTo>
                  <a:pt x="956085" y="2071857"/>
                </a:moveTo>
                <a:cubicBezTo>
                  <a:pt x="956085" y="2071857"/>
                  <a:pt x="956085" y="2071857"/>
                  <a:pt x="4999548" y="2071857"/>
                </a:cubicBezTo>
                <a:cubicBezTo>
                  <a:pt x="5252811" y="2071857"/>
                  <a:pt x="5497339" y="2211072"/>
                  <a:pt x="5619604" y="2437296"/>
                </a:cubicBezTo>
                <a:cubicBezTo>
                  <a:pt x="5619604" y="2437296"/>
                  <a:pt x="5619604" y="2437296"/>
                  <a:pt x="7645701" y="5926372"/>
                </a:cubicBezTo>
                <a:cubicBezTo>
                  <a:pt x="7776699" y="6143896"/>
                  <a:pt x="7776699" y="6422327"/>
                  <a:pt x="7645701" y="6639850"/>
                </a:cubicBezTo>
                <a:cubicBezTo>
                  <a:pt x="7645701" y="6639850"/>
                  <a:pt x="7645701" y="6639850"/>
                  <a:pt x="7538856" y="6823844"/>
                </a:cubicBezTo>
                <a:lnTo>
                  <a:pt x="7519022" y="6858000"/>
                </a:lnTo>
                <a:lnTo>
                  <a:pt x="0" y="6858000"/>
                </a:lnTo>
                <a:lnTo>
                  <a:pt x="0" y="3003362"/>
                </a:lnTo>
                <a:lnTo>
                  <a:pt x="144017" y="2754282"/>
                </a:lnTo>
                <a:cubicBezTo>
                  <a:pt x="203181" y="2651956"/>
                  <a:pt x="264254" y="2546330"/>
                  <a:pt x="327296" y="2437296"/>
                </a:cubicBezTo>
                <a:cubicBezTo>
                  <a:pt x="458294" y="2211072"/>
                  <a:pt x="694090" y="2071857"/>
                  <a:pt x="956085" y="2071857"/>
                </a:cubicBezTo>
                <a:close/>
                <a:moveTo>
                  <a:pt x="6281397" y="1163923"/>
                </a:moveTo>
                <a:cubicBezTo>
                  <a:pt x="6281397" y="1163923"/>
                  <a:pt x="6281397" y="1163923"/>
                  <a:pt x="7148441" y="1163923"/>
                </a:cubicBezTo>
                <a:cubicBezTo>
                  <a:pt x="7202749" y="1163923"/>
                  <a:pt x="7255183" y="1193775"/>
                  <a:pt x="7281401" y="1242285"/>
                </a:cubicBezTo>
                <a:cubicBezTo>
                  <a:pt x="7281401" y="1242285"/>
                  <a:pt x="7281401" y="1242285"/>
                  <a:pt x="7715859" y="1990451"/>
                </a:cubicBezTo>
                <a:cubicBezTo>
                  <a:pt x="7743949" y="2037095"/>
                  <a:pt x="7743949" y="2096799"/>
                  <a:pt x="7715859" y="2143443"/>
                </a:cubicBezTo>
                <a:cubicBezTo>
                  <a:pt x="7715859" y="2143443"/>
                  <a:pt x="7715859" y="2143443"/>
                  <a:pt x="7281401" y="2891610"/>
                </a:cubicBezTo>
                <a:cubicBezTo>
                  <a:pt x="7255183" y="2940119"/>
                  <a:pt x="7202749" y="2969971"/>
                  <a:pt x="7148441" y="2969971"/>
                </a:cubicBezTo>
                <a:cubicBezTo>
                  <a:pt x="7148441" y="2969971"/>
                  <a:pt x="7148441" y="2969971"/>
                  <a:pt x="6281397" y="2969971"/>
                </a:cubicBezTo>
                <a:cubicBezTo>
                  <a:pt x="6225217" y="2969971"/>
                  <a:pt x="6174655" y="2940119"/>
                  <a:pt x="6146565" y="2891610"/>
                </a:cubicBezTo>
                <a:cubicBezTo>
                  <a:pt x="6146565" y="2891610"/>
                  <a:pt x="6146565" y="2891610"/>
                  <a:pt x="5713979" y="2143443"/>
                </a:cubicBezTo>
                <a:cubicBezTo>
                  <a:pt x="5685889" y="2096799"/>
                  <a:pt x="5685889" y="2037095"/>
                  <a:pt x="5713979" y="1990451"/>
                </a:cubicBezTo>
                <a:cubicBezTo>
                  <a:pt x="5713979" y="1990451"/>
                  <a:pt x="5713979" y="1990451"/>
                  <a:pt x="6146565" y="1242285"/>
                </a:cubicBezTo>
                <a:cubicBezTo>
                  <a:pt x="6174655" y="1193775"/>
                  <a:pt x="6225217" y="1163923"/>
                  <a:pt x="6281397" y="1163923"/>
                </a:cubicBezTo>
                <a:close/>
                <a:moveTo>
                  <a:pt x="0" y="0"/>
                </a:moveTo>
                <a:lnTo>
                  <a:pt x="6600525" y="0"/>
                </a:lnTo>
                <a:lnTo>
                  <a:pt x="6486618" y="196155"/>
                </a:lnTo>
                <a:cubicBezTo>
                  <a:pt x="6261242" y="584267"/>
                  <a:pt x="5994130" y="1044253"/>
                  <a:pt x="5677553" y="1589421"/>
                </a:cubicBezTo>
                <a:cubicBezTo>
                  <a:pt x="5555288" y="1815646"/>
                  <a:pt x="5310759" y="1954861"/>
                  <a:pt x="5057496" y="1954861"/>
                </a:cubicBezTo>
                <a:cubicBezTo>
                  <a:pt x="5057496" y="1954861"/>
                  <a:pt x="5057496" y="1954861"/>
                  <a:pt x="1014033" y="1954861"/>
                </a:cubicBezTo>
                <a:cubicBezTo>
                  <a:pt x="752038" y="1954861"/>
                  <a:pt x="516243" y="1815646"/>
                  <a:pt x="385244" y="1589421"/>
                </a:cubicBezTo>
                <a:cubicBezTo>
                  <a:pt x="385244" y="1589421"/>
                  <a:pt x="385244" y="1589421"/>
                  <a:pt x="69234" y="1042874"/>
                </a:cubicBezTo>
                <a:lnTo>
                  <a:pt x="0" y="9231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8922D62-B8F9-4883-A878-198881FBD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6744" y="349858"/>
            <a:ext cx="4761461" cy="1351722"/>
          </a:xfrm>
        </p:spPr>
        <p:txBody>
          <a:bodyPr anchor="ctr">
            <a:normAutofit/>
          </a:bodyPr>
          <a:lstStyle/>
          <a:p>
            <a:r>
              <a:rPr lang="es-ES">
                <a:solidFill>
                  <a:schemeClr val="bg1"/>
                </a:solidFill>
                <a:cs typeface="Calibri Light"/>
              </a:rPr>
              <a:t>Adaptación</a:t>
            </a:r>
            <a:endParaRPr lang="es-ES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13E114B-26ED-4DA3-9FCF-41BCDCC95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746" y="2863018"/>
            <a:ext cx="4666592" cy="330445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s-AR" sz="1500" dirty="0">
                <a:solidFill>
                  <a:schemeClr val="bg1"/>
                </a:solidFill>
                <a:cs typeface="Calibri"/>
              </a:rPr>
              <a:t>Para cuándo:</a:t>
            </a:r>
            <a:endParaRPr lang="es-ES" sz="1500" dirty="0">
              <a:solidFill>
                <a:schemeClr val="bg1"/>
              </a:solidFill>
            </a:endParaRPr>
          </a:p>
          <a:p>
            <a:pPr lvl="1"/>
            <a:r>
              <a:rPr lang="es-AR" sz="1500" dirty="0">
                <a:solidFill>
                  <a:schemeClr val="bg1"/>
                </a:solidFill>
                <a:cs typeface="Calibri"/>
              </a:rPr>
              <a:t>Ocurren desviaciones fuera de los limites aceptables </a:t>
            </a:r>
          </a:p>
          <a:p>
            <a:pPr lvl="1"/>
            <a:r>
              <a:rPr lang="es-AR" sz="1500" dirty="0">
                <a:solidFill>
                  <a:schemeClr val="bg1"/>
                </a:solidFill>
                <a:cs typeface="Calibri"/>
              </a:rPr>
              <a:t>El producto resultante es inaceptable </a:t>
            </a:r>
          </a:p>
          <a:p>
            <a:r>
              <a:rPr lang="es-AR" sz="1500" dirty="0">
                <a:solidFill>
                  <a:schemeClr val="bg1"/>
                </a:solidFill>
                <a:cs typeface="Calibri"/>
              </a:rPr>
              <a:t>Se debe ajustar:</a:t>
            </a:r>
          </a:p>
          <a:p>
            <a:pPr lvl="1"/>
            <a:r>
              <a:rPr lang="es-AR" sz="1500" dirty="0">
                <a:solidFill>
                  <a:schemeClr val="bg1"/>
                </a:solidFill>
                <a:cs typeface="Calibri"/>
              </a:rPr>
              <a:t>Proceso </a:t>
            </a:r>
          </a:p>
          <a:p>
            <a:pPr lvl="1"/>
            <a:r>
              <a:rPr lang="es-AR" sz="1500" dirty="0">
                <a:solidFill>
                  <a:schemeClr val="bg1"/>
                </a:solidFill>
                <a:cs typeface="Calibri"/>
              </a:rPr>
              <a:t>Materiales que se producen </a:t>
            </a:r>
          </a:p>
          <a:p>
            <a:r>
              <a:rPr lang="es-AR" sz="1500" dirty="0">
                <a:solidFill>
                  <a:schemeClr val="bg1"/>
                </a:solidFill>
                <a:cs typeface="Calibri"/>
              </a:rPr>
              <a:t>Difícil </a:t>
            </a:r>
            <a:r>
              <a:rPr lang="es-AR" sz="1500">
                <a:solidFill>
                  <a:schemeClr val="bg1"/>
                </a:solidFill>
                <a:cs typeface="Calibri"/>
              </a:rPr>
              <a:t>cuando</a:t>
            </a:r>
            <a:r>
              <a:rPr lang="es-AR" sz="1500" dirty="0">
                <a:solidFill>
                  <a:schemeClr val="bg1"/>
                </a:solidFill>
                <a:cs typeface="Calibri"/>
              </a:rPr>
              <a:t> las personas involucradas: </a:t>
            </a:r>
          </a:p>
          <a:p>
            <a:pPr lvl="1"/>
            <a:r>
              <a:rPr lang="es-AR" sz="1500" dirty="0">
                <a:solidFill>
                  <a:schemeClr val="bg1"/>
                </a:solidFill>
                <a:cs typeface="Calibri"/>
              </a:rPr>
              <a:t>No están empoderadas</a:t>
            </a:r>
          </a:p>
          <a:p>
            <a:pPr lvl="1"/>
            <a:r>
              <a:rPr lang="es-AR" sz="1500" dirty="0">
                <a:solidFill>
                  <a:schemeClr val="bg1"/>
                </a:solidFill>
                <a:cs typeface="Calibri"/>
              </a:rPr>
              <a:t>No poseen capacidad para autogestionarse </a:t>
            </a:r>
            <a:endParaRPr lang="es-AR" sz="1500" dirty="0">
              <a:solidFill>
                <a:schemeClr val="bg1"/>
              </a:solidFill>
            </a:endParaRPr>
          </a:p>
          <a:p>
            <a:r>
              <a:rPr lang="es-AR" sz="1500" dirty="0">
                <a:solidFill>
                  <a:schemeClr val="bg1"/>
                </a:solidFill>
                <a:cs typeface="Calibri"/>
              </a:rPr>
              <a:t>Se adapta luego de aprender algo por la inspección </a:t>
            </a:r>
          </a:p>
        </p:txBody>
      </p:sp>
      <p:pic>
        <p:nvPicPr>
          <p:cNvPr id="4" name="Imagen 4" descr="Icono&#10;&#10;Descripción generada automáticamente">
            <a:extLst>
              <a:ext uri="{FF2B5EF4-FFF2-40B4-BE49-F238E27FC236}">
                <a16:creationId xmlns:a16="http://schemas.microsoft.com/office/drawing/2014/main" id="{A85AB3B2-B81E-4A14-BE69-507B99CB48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-3"/>
          <a:stretch/>
        </p:blipFill>
        <p:spPr>
          <a:xfrm>
            <a:off x="7836576" y="1261638"/>
            <a:ext cx="3858600" cy="385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13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CD3E2A-D157-4CFF-BD22-154302DA1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574" y="3520000"/>
            <a:ext cx="5046196" cy="17958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Valores</a:t>
            </a:r>
          </a:p>
        </p:txBody>
      </p:sp>
      <p:pic>
        <p:nvPicPr>
          <p:cNvPr id="48" name="Picture 78">
            <a:extLst>
              <a:ext uri="{FF2B5EF4-FFF2-40B4-BE49-F238E27FC236}">
                <a16:creationId xmlns:a16="http://schemas.microsoft.com/office/drawing/2014/main" id="{3379040A-3CAB-4D0E-BA17-FC430D12BE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6" r="-2" b="-2"/>
          <a:stretch/>
        </p:blipFill>
        <p:spPr>
          <a:xfrm>
            <a:off x="148688" y="900540"/>
            <a:ext cx="3571900" cy="2245237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061F6FC2-7C37-4A2A-B316-BEEB74DD19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65" r="1" b="7652"/>
          <a:stretch/>
        </p:blipFill>
        <p:spPr>
          <a:xfrm>
            <a:off x="4257921" y="-1"/>
            <a:ext cx="4051910" cy="3192239"/>
          </a:xfrm>
          <a:prstGeom prst="rect">
            <a:avLst/>
          </a:prstGeom>
        </p:spPr>
      </p:pic>
      <p:pic>
        <p:nvPicPr>
          <p:cNvPr id="6" name="Picture 47">
            <a:extLst>
              <a:ext uri="{FF2B5EF4-FFF2-40B4-BE49-F238E27FC236}">
                <a16:creationId xmlns:a16="http://schemas.microsoft.com/office/drawing/2014/main" id="{9AE4FAA3-A339-438A-92AD-62EFB986CD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65" r="7807" b="4"/>
          <a:stretch/>
        </p:blipFill>
        <p:spPr>
          <a:xfrm>
            <a:off x="9046825" y="761380"/>
            <a:ext cx="2374945" cy="1578585"/>
          </a:xfrm>
          <a:prstGeom prst="rect">
            <a:avLst/>
          </a:prstGeom>
        </p:spPr>
      </p:pic>
      <p:pic>
        <p:nvPicPr>
          <p:cNvPr id="81" name="Picture 111">
            <a:extLst>
              <a:ext uri="{FF2B5EF4-FFF2-40B4-BE49-F238E27FC236}">
                <a16:creationId xmlns:a16="http://schemas.microsoft.com/office/drawing/2014/main" id="{E5968626-A580-4574-B3B6-E8336DD5F8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34" r="7945"/>
          <a:stretch/>
        </p:blipFill>
        <p:spPr>
          <a:xfrm>
            <a:off x="9012029" y="3188490"/>
            <a:ext cx="2761800" cy="2503519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06CC275A-54DF-495E-91D6-CE18E782B3D5}"/>
              </a:ext>
            </a:extLst>
          </p:cNvPr>
          <p:cNvSpPr txBox="1"/>
          <p:nvPr/>
        </p:nvSpPr>
        <p:spPr>
          <a:xfrm>
            <a:off x="5273830" y="2783391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Comic Sans MS"/>
              </a:rPr>
              <a:t>COMPROMISO</a:t>
            </a:r>
            <a:r>
              <a:rPr lang="en-US">
                <a:latin typeface="Comic Sans MS"/>
                <a:ea typeface="Arial"/>
                <a:cs typeface="Arial"/>
              </a:rPr>
              <a:t>​</a:t>
            </a:r>
            <a:endParaRPr lang="en-US">
              <a:latin typeface="Comic Sans MS"/>
              <a:cs typeface="Arabic Typesetting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B32B2E52-FDDF-4C01-B95D-825B054C66FA}"/>
              </a:ext>
            </a:extLst>
          </p:cNvPr>
          <p:cNvSpPr txBox="1"/>
          <p:nvPr/>
        </p:nvSpPr>
        <p:spPr>
          <a:xfrm>
            <a:off x="9547303" y="241052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omic Sans MS"/>
                <a:cs typeface="Arial"/>
              </a:rPr>
              <a:t>RESPETO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49995C0A-FEBD-4985-8FA3-EA7861ECAC8B}"/>
              </a:ext>
            </a:extLst>
          </p:cNvPr>
          <p:cNvSpPr txBox="1"/>
          <p:nvPr/>
        </p:nvSpPr>
        <p:spPr>
          <a:xfrm>
            <a:off x="9677400" y="568154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Comic Sans MS"/>
                <a:cs typeface="Arial"/>
              </a:rPr>
              <a:t>ENFOQUE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0596451-18EF-4C81-A3A7-113B91D99465}"/>
              </a:ext>
            </a:extLst>
          </p:cNvPr>
          <p:cNvSpPr txBox="1"/>
          <p:nvPr/>
        </p:nvSpPr>
        <p:spPr>
          <a:xfrm>
            <a:off x="1090961" y="3293327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omic Sans MS"/>
              </a:rPr>
              <a:t>CORAJE</a:t>
            </a:r>
            <a:endParaRPr lang="en-US" sz="2000">
              <a:latin typeface="Comic Sans MS"/>
              <a:cs typeface="Arial"/>
            </a:endParaRPr>
          </a:p>
        </p:txBody>
      </p:sp>
      <p:pic>
        <p:nvPicPr>
          <p:cNvPr id="152" name="Picture 152">
            <a:extLst>
              <a:ext uri="{FF2B5EF4-FFF2-40B4-BE49-F238E27FC236}">
                <a16:creationId xmlns:a16="http://schemas.microsoft.com/office/drawing/2014/main" id="{9CDF9003-EFB6-4EF7-A513-1A69E291F8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7644" y="4047088"/>
            <a:ext cx="2743200" cy="1830410"/>
          </a:xfrm>
          <a:prstGeom prst="rect">
            <a:avLst/>
          </a:prstGeom>
        </p:spPr>
      </p:pic>
      <p:sp>
        <p:nvSpPr>
          <p:cNvPr id="154" name="TextBox 153">
            <a:extLst>
              <a:ext uri="{FF2B5EF4-FFF2-40B4-BE49-F238E27FC236}">
                <a16:creationId xmlns:a16="http://schemas.microsoft.com/office/drawing/2014/main" id="{37B4CEE2-B433-4F0A-BDF9-2AEDBDAC7D24}"/>
              </a:ext>
            </a:extLst>
          </p:cNvPr>
          <p:cNvSpPr txBox="1"/>
          <p:nvPr/>
        </p:nvSpPr>
        <p:spPr>
          <a:xfrm>
            <a:off x="4911415" y="602653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>
                <a:latin typeface="Comic Sans MS"/>
              </a:rPr>
              <a:t>APERTURA</a:t>
            </a:r>
            <a:endParaRPr lang="en-US">
              <a:latin typeface="Comic Sans MS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5367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E3A10-CA64-4E20-AEE1-218073465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s-ES_tradnl">
                <a:solidFill>
                  <a:schemeClr val="bg1"/>
                </a:solidFill>
                <a:cs typeface="Calibri Light"/>
              </a:rPr>
              <a:t>¿Cómo se aplican esos valores en Scrum?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4F3FAAF3-1A23-4904-A764-5EB91BBEC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 fontScale="85000" lnSpcReduction="20000"/>
          </a:bodyPr>
          <a:lstStyle/>
          <a:p>
            <a:pPr>
              <a:buFont typeface="Arial"/>
              <a:buChar char="•"/>
            </a:pPr>
            <a:endParaRPr lang="es-ES" sz="220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s-ES" sz="2200">
                <a:ea typeface="+mn-lt"/>
                <a:cs typeface="+mn-lt"/>
              </a:rPr>
              <a:t>Logrando los objetivos mediante el apoyo mutuo.</a:t>
            </a:r>
            <a:endParaRPr lang="es-ES">
              <a:cs typeface="Calibri"/>
            </a:endParaRPr>
          </a:p>
          <a:p>
            <a:pPr>
              <a:buFont typeface="Arial"/>
              <a:buChar char="•"/>
            </a:pPr>
            <a:r>
              <a:rPr lang="es-ES" sz="2200">
                <a:ea typeface="+mn-lt"/>
                <a:cs typeface="+mn-lt"/>
              </a:rPr>
              <a:t>Conduciendo los esfuerzos hacia los objetivos.</a:t>
            </a:r>
            <a:endParaRPr lang="es-ES">
              <a:cs typeface="Calibri"/>
            </a:endParaRPr>
          </a:p>
          <a:p>
            <a:pPr>
              <a:buFont typeface="Arial"/>
              <a:buChar char="•"/>
            </a:pPr>
            <a:r>
              <a:rPr lang="es-ES" sz="2200">
                <a:ea typeface="+mn-lt"/>
                <a:cs typeface="+mn-lt"/>
              </a:rPr>
              <a:t>Creando un ambiente de trabajo que se adapte al cambio y se comprometa con los desafíos.</a:t>
            </a:r>
            <a:endParaRPr lang="es-ES">
              <a:cs typeface="Calibri"/>
            </a:endParaRPr>
          </a:p>
          <a:p>
            <a:pPr>
              <a:buFont typeface="Arial"/>
              <a:buChar char="•"/>
            </a:pPr>
            <a:r>
              <a:rPr lang="es-ES" sz="2200">
                <a:ea typeface="+mn-lt"/>
                <a:cs typeface="+mn-lt"/>
              </a:rPr>
              <a:t>Los miembros del equipo son capaces e independientes y respetados como tales.</a:t>
            </a:r>
            <a:endParaRPr lang="es-ES">
              <a:cs typeface="Calibri"/>
            </a:endParaRPr>
          </a:p>
          <a:p>
            <a:pPr>
              <a:buFont typeface="Arial"/>
              <a:buChar char="•"/>
            </a:pPr>
            <a:r>
              <a:rPr lang="es-ES" sz="2200">
                <a:ea typeface="+mn-lt"/>
                <a:cs typeface="+mn-lt"/>
              </a:rPr>
              <a:t>Los valores refuerzan la transparencia, inspección y adaptación propia de Scrum.</a:t>
            </a:r>
            <a:endParaRPr lang="es-ES"/>
          </a:p>
          <a:p>
            <a:pPr marL="0" indent="0">
              <a:buNone/>
            </a:pPr>
            <a:endParaRPr lang="en-US" sz="2200">
              <a:cs typeface="Calibri" panose="020F050202020403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571A9AB-DC35-4405-8112-CC95A42DFB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06" r="8098"/>
          <a:stretch/>
        </p:blipFill>
        <p:spPr>
          <a:xfrm>
            <a:off x="841248" y="2516777"/>
            <a:ext cx="6236208" cy="366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62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66DA00-D859-4DD1-B75E-1E50F66C0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SCRUM TEAM</a:t>
            </a:r>
          </a:p>
        </p:txBody>
      </p:sp>
      <p:pic>
        <p:nvPicPr>
          <p:cNvPr id="13" name="Imagen 14" descr="Diagrama, Esquemático&#10;&#10;Descripción generada automáticamente">
            <a:extLst>
              <a:ext uri="{FF2B5EF4-FFF2-40B4-BE49-F238E27FC236}">
                <a16:creationId xmlns:a16="http://schemas.microsoft.com/office/drawing/2014/main" id="{F8702244-F06C-407D-89BF-EF7B1D419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1834" y="971953"/>
            <a:ext cx="6337538" cy="491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986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28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29" baseType="lpstr">
      <vt:lpstr>Office Theme</vt:lpstr>
      <vt:lpstr>Presentación de PowerPoint</vt:lpstr>
      <vt:lpstr>Presentación de PowerPoint</vt:lpstr>
      <vt:lpstr>Teoría de Scrum</vt:lpstr>
      <vt:lpstr>Trasparencia </vt:lpstr>
      <vt:lpstr>Inspección</vt:lpstr>
      <vt:lpstr>Adaptación</vt:lpstr>
      <vt:lpstr>Valores</vt:lpstr>
      <vt:lpstr>¿Cómo se aplican esos valores en Scrum?</vt:lpstr>
      <vt:lpstr>SCRUM TEAM</vt:lpstr>
      <vt:lpstr>Características</vt:lpstr>
      <vt:lpstr>Multiples Scrum Teams</vt:lpstr>
      <vt:lpstr>Developers</vt:lpstr>
      <vt:lpstr>Product Owner</vt:lpstr>
      <vt:lpstr>Como ayuda el Scrum Master</vt:lpstr>
      <vt:lpstr>Como ayuda el Scrum Master</vt:lpstr>
      <vt:lpstr>Como ayuda el Scrum Master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Artefactos De Scrum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revision>26</cp:revision>
  <dcterms:created xsi:type="dcterms:W3CDTF">2021-08-30T19:03:34Z</dcterms:created>
  <dcterms:modified xsi:type="dcterms:W3CDTF">2021-09-07T00:27:55Z</dcterms:modified>
</cp:coreProperties>
</file>